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38"/>
  </p:notesMasterIdLst>
  <p:sldIdLst>
    <p:sldId id="256" r:id="rId2"/>
    <p:sldId id="271" r:id="rId3"/>
    <p:sldId id="258" r:id="rId4"/>
    <p:sldId id="289" r:id="rId5"/>
    <p:sldId id="290" r:id="rId6"/>
    <p:sldId id="291" r:id="rId7"/>
    <p:sldId id="292" r:id="rId8"/>
    <p:sldId id="293" r:id="rId9"/>
    <p:sldId id="294" r:id="rId10"/>
    <p:sldId id="295" r:id="rId11"/>
    <p:sldId id="296" r:id="rId12"/>
    <p:sldId id="297" r:id="rId13"/>
    <p:sldId id="298" r:id="rId14"/>
    <p:sldId id="299" r:id="rId15"/>
    <p:sldId id="300" r:id="rId16"/>
    <p:sldId id="301" r:id="rId17"/>
    <p:sldId id="302" r:id="rId18"/>
    <p:sldId id="303" r:id="rId19"/>
    <p:sldId id="304" r:id="rId20"/>
    <p:sldId id="305" r:id="rId21"/>
    <p:sldId id="306" r:id="rId22"/>
    <p:sldId id="307" r:id="rId23"/>
    <p:sldId id="308" r:id="rId24"/>
    <p:sldId id="309" r:id="rId25"/>
    <p:sldId id="310" r:id="rId26"/>
    <p:sldId id="311" r:id="rId27"/>
    <p:sldId id="312" r:id="rId28"/>
    <p:sldId id="313" r:id="rId29"/>
    <p:sldId id="314" r:id="rId30"/>
    <p:sldId id="315" r:id="rId31"/>
    <p:sldId id="316" r:id="rId32"/>
    <p:sldId id="318" r:id="rId33"/>
    <p:sldId id="319" r:id="rId34"/>
    <p:sldId id="320" r:id="rId35"/>
    <p:sldId id="321" r:id="rId36"/>
    <p:sldId id="323" r:id="rId37"/>
  </p:sldIdLst>
  <p:sldSz cx="9144000" cy="5143500" type="screen16x9"/>
  <p:notesSz cx="6858000" cy="9144000"/>
  <p:embeddedFontLst>
    <p:embeddedFont>
      <p:font typeface="Fira Sans Extra Condensed SemiBold" panose="020B0604020202020204" charset="0"/>
      <p:regular r:id="rId39"/>
      <p:bold r:id="rId40"/>
      <p:italic r:id="rId41"/>
      <p:boldItalic r:id="rId42"/>
    </p:embeddedFont>
    <p:embeddedFont>
      <p:font typeface="Roboto" panose="02000000000000000000" pitchFamily="2" charset="0"/>
      <p:regular r:id="rId43"/>
      <p:bold r:id="rId44"/>
      <p:italic r:id="rId45"/>
      <p:boldItalic r:id="rId46"/>
    </p:embeddedFont>
    <p:embeddedFont>
      <p:font typeface="Roboto Condensed Light" panose="02000000000000000000" pitchFamily="2" charset="0"/>
      <p:regular r:id="rId47"/>
      <p: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61F480-0B57-4415-9358-8D89CCA5D2F9}">
  <a:tblStyle styleId="{9361F480-0B57-4415-9358-8D89CCA5D2F9}"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735" autoAdjust="0"/>
    <p:restoredTop sz="94660"/>
  </p:normalViewPr>
  <p:slideViewPr>
    <p:cSldViewPr snapToGrid="0">
      <p:cViewPr varScale="1">
        <p:scale>
          <a:sx n="88" d="100"/>
          <a:sy n="88" d="100"/>
        </p:scale>
        <p:origin x="46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font" Target="fonts/font10.fntdata"/><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gfcfce0c7c6_0_10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 name="Google Shape;46;gfcfce0c7c6_0_10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3"/>
        <p:cNvGrpSpPr/>
        <p:nvPr/>
      </p:nvGrpSpPr>
      <p:grpSpPr>
        <a:xfrm>
          <a:off x="0" y="0"/>
          <a:ext cx="0" cy="0"/>
          <a:chOff x="0" y="0"/>
          <a:chExt cx="0" cy="0"/>
        </a:xfrm>
      </p:grpSpPr>
      <p:sp>
        <p:nvSpPr>
          <p:cNvPr id="1624" name="Google Shape;1624;g105eda4b24d_0_30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5" name="Google Shape;1625;g105eda4b24d_0_30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fcfce0c7c6_0_8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fcfce0c7c6_0_8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fcfce0c7c6_0_8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fcfce0c7c6_0_8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563201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fcfce0c7c6_0_8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fcfce0c7c6_0_8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44762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fcfce0c7c6_0_8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fcfce0c7c6_0_8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60070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13100" y="1411697"/>
            <a:ext cx="5060400" cy="1832700"/>
          </a:xfrm>
          <a:prstGeom prst="rect">
            <a:avLst/>
          </a:prstGeom>
        </p:spPr>
        <p:txBody>
          <a:bodyPr spcFirstLastPara="1" wrap="square" lIns="91425" tIns="91425" rIns="91425" bIns="91425" anchor="ctr" anchorCtr="0">
            <a:noAutofit/>
          </a:bodyPr>
          <a:lstStyle>
            <a:lvl1pPr lvl="0">
              <a:lnSpc>
                <a:spcPct val="80000"/>
              </a:lnSpc>
              <a:spcBef>
                <a:spcPts val="0"/>
              </a:spcBef>
              <a:spcAft>
                <a:spcPts val="0"/>
              </a:spcAft>
              <a:buClr>
                <a:srgbClr val="191919"/>
              </a:buClr>
              <a:buSzPts val="5200"/>
              <a:buFont typeface="Fira Sans Extra Condensed SemiBold"/>
              <a:buNone/>
              <a:defRPr sz="6000">
                <a:latin typeface="Fira Sans Extra Condensed SemiBold"/>
                <a:ea typeface="Fira Sans Extra Condensed SemiBold"/>
                <a:cs typeface="Fira Sans Extra Condensed SemiBold"/>
                <a:sym typeface="Fira Sans Extra Condensed SemiBold"/>
              </a:defRPr>
            </a:lvl1pPr>
            <a:lvl2pPr lvl="1" algn="ctr">
              <a:spcBef>
                <a:spcPts val="0"/>
              </a:spcBef>
              <a:spcAft>
                <a:spcPts val="0"/>
              </a:spcAft>
              <a:buClr>
                <a:srgbClr val="191919"/>
              </a:buClr>
              <a:buSzPts val="5200"/>
              <a:buFont typeface="Fira Sans Extra Condensed SemiBold"/>
              <a:buNone/>
              <a:defRPr sz="5200">
                <a:solidFill>
                  <a:srgbClr val="191919"/>
                </a:solidFill>
                <a:latin typeface="Fira Sans Extra Condensed SemiBold"/>
                <a:ea typeface="Fira Sans Extra Condensed SemiBold"/>
                <a:cs typeface="Fira Sans Extra Condensed SemiBold"/>
                <a:sym typeface="Fira Sans Extra Condensed SemiBold"/>
              </a:defRPr>
            </a:lvl2pPr>
            <a:lvl3pPr lvl="2" algn="ctr">
              <a:spcBef>
                <a:spcPts val="0"/>
              </a:spcBef>
              <a:spcAft>
                <a:spcPts val="0"/>
              </a:spcAft>
              <a:buClr>
                <a:srgbClr val="191919"/>
              </a:buClr>
              <a:buSzPts val="5200"/>
              <a:buFont typeface="Fira Sans Extra Condensed SemiBold"/>
              <a:buNone/>
              <a:defRPr sz="5200">
                <a:solidFill>
                  <a:srgbClr val="191919"/>
                </a:solidFill>
                <a:latin typeface="Fira Sans Extra Condensed SemiBold"/>
                <a:ea typeface="Fira Sans Extra Condensed SemiBold"/>
                <a:cs typeface="Fira Sans Extra Condensed SemiBold"/>
                <a:sym typeface="Fira Sans Extra Condensed SemiBold"/>
              </a:defRPr>
            </a:lvl3pPr>
            <a:lvl4pPr lvl="3" algn="ctr">
              <a:spcBef>
                <a:spcPts val="0"/>
              </a:spcBef>
              <a:spcAft>
                <a:spcPts val="0"/>
              </a:spcAft>
              <a:buClr>
                <a:srgbClr val="191919"/>
              </a:buClr>
              <a:buSzPts val="5200"/>
              <a:buFont typeface="Fira Sans Extra Condensed SemiBold"/>
              <a:buNone/>
              <a:defRPr sz="5200">
                <a:solidFill>
                  <a:srgbClr val="191919"/>
                </a:solidFill>
                <a:latin typeface="Fira Sans Extra Condensed SemiBold"/>
                <a:ea typeface="Fira Sans Extra Condensed SemiBold"/>
                <a:cs typeface="Fira Sans Extra Condensed SemiBold"/>
                <a:sym typeface="Fira Sans Extra Condensed SemiBold"/>
              </a:defRPr>
            </a:lvl4pPr>
            <a:lvl5pPr lvl="4" algn="ctr">
              <a:spcBef>
                <a:spcPts val="0"/>
              </a:spcBef>
              <a:spcAft>
                <a:spcPts val="0"/>
              </a:spcAft>
              <a:buClr>
                <a:srgbClr val="191919"/>
              </a:buClr>
              <a:buSzPts val="5200"/>
              <a:buFont typeface="Fira Sans Extra Condensed SemiBold"/>
              <a:buNone/>
              <a:defRPr sz="5200">
                <a:solidFill>
                  <a:srgbClr val="191919"/>
                </a:solidFill>
                <a:latin typeface="Fira Sans Extra Condensed SemiBold"/>
                <a:ea typeface="Fira Sans Extra Condensed SemiBold"/>
                <a:cs typeface="Fira Sans Extra Condensed SemiBold"/>
                <a:sym typeface="Fira Sans Extra Condensed SemiBold"/>
              </a:defRPr>
            </a:lvl5pPr>
            <a:lvl6pPr lvl="5" algn="ctr">
              <a:spcBef>
                <a:spcPts val="0"/>
              </a:spcBef>
              <a:spcAft>
                <a:spcPts val="0"/>
              </a:spcAft>
              <a:buClr>
                <a:srgbClr val="191919"/>
              </a:buClr>
              <a:buSzPts val="5200"/>
              <a:buFont typeface="Fira Sans Extra Condensed SemiBold"/>
              <a:buNone/>
              <a:defRPr sz="5200">
                <a:solidFill>
                  <a:srgbClr val="191919"/>
                </a:solidFill>
                <a:latin typeface="Fira Sans Extra Condensed SemiBold"/>
                <a:ea typeface="Fira Sans Extra Condensed SemiBold"/>
                <a:cs typeface="Fira Sans Extra Condensed SemiBold"/>
                <a:sym typeface="Fira Sans Extra Condensed SemiBold"/>
              </a:defRPr>
            </a:lvl6pPr>
            <a:lvl7pPr lvl="6" algn="ctr">
              <a:spcBef>
                <a:spcPts val="0"/>
              </a:spcBef>
              <a:spcAft>
                <a:spcPts val="0"/>
              </a:spcAft>
              <a:buClr>
                <a:srgbClr val="191919"/>
              </a:buClr>
              <a:buSzPts val="5200"/>
              <a:buFont typeface="Fira Sans Extra Condensed SemiBold"/>
              <a:buNone/>
              <a:defRPr sz="5200">
                <a:solidFill>
                  <a:srgbClr val="191919"/>
                </a:solidFill>
                <a:latin typeface="Fira Sans Extra Condensed SemiBold"/>
                <a:ea typeface="Fira Sans Extra Condensed SemiBold"/>
                <a:cs typeface="Fira Sans Extra Condensed SemiBold"/>
                <a:sym typeface="Fira Sans Extra Condensed SemiBold"/>
              </a:defRPr>
            </a:lvl7pPr>
            <a:lvl8pPr lvl="7" algn="ctr">
              <a:spcBef>
                <a:spcPts val="0"/>
              </a:spcBef>
              <a:spcAft>
                <a:spcPts val="0"/>
              </a:spcAft>
              <a:buClr>
                <a:srgbClr val="191919"/>
              </a:buClr>
              <a:buSzPts val="5200"/>
              <a:buFont typeface="Fira Sans Extra Condensed SemiBold"/>
              <a:buNone/>
              <a:defRPr sz="5200">
                <a:solidFill>
                  <a:srgbClr val="191919"/>
                </a:solidFill>
                <a:latin typeface="Fira Sans Extra Condensed SemiBold"/>
                <a:ea typeface="Fira Sans Extra Condensed SemiBold"/>
                <a:cs typeface="Fira Sans Extra Condensed SemiBold"/>
                <a:sym typeface="Fira Sans Extra Condensed SemiBold"/>
              </a:defRPr>
            </a:lvl8pPr>
            <a:lvl9pPr lvl="8" algn="ctr">
              <a:spcBef>
                <a:spcPts val="0"/>
              </a:spcBef>
              <a:spcAft>
                <a:spcPts val="0"/>
              </a:spcAft>
              <a:buClr>
                <a:srgbClr val="191919"/>
              </a:buClr>
              <a:buSzPts val="5200"/>
              <a:buFont typeface="Fira Sans Extra Condensed SemiBold"/>
              <a:buNone/>
              <a:defRPr sz="5200">
                <a:solidFill>
                  <a:srgbClr val="191919"/>
                </a:solidFill>
                <a:latin typeface="Fira Sans Extra Condensed SemiBold"/>
                <a:ea typeface="Fira Sans Extra Condensed SemiBold"/>
                <a:cs typeface="Fira Sans Extra Condensed SemiBold"/>
                <a:sym typeface="Fira Sans Extra Condensed SemiBold"/>
              </a:defRPr>
            </a:lvl9pPr>
          </a:lstStyle>
          <a:p>
            <a:endParaRPr/>
          </a:p>
        </p:txBody>
      </p:sp>
      <p:sp>
        <p:nvSpPr>
          <p:cNvPr id="10" name="Google Shape;10;p2"/>
          <p:cNvSpPr txBox="1">
            <a:spLocks noGrp="1"/>
          </p:cNvSpPr>
          <p:nvPr>
            <p:ph type="subTitle" idx="1"/>
          </p:nvPr>
        </p:nvSpPr>
        <p:spPr>
          <a:xfrm>
            <a:off x="713100" y="3256022"/>
            <a:ext cx="4528800" cy="475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Font typeface="Roboto"/>
              <a:buNone/>
              <a:defRPr/>
            </a:lvl1pPr>
            <a:lvl2pPr lvl="1" algn="ctr">
              <a:lnSpc>
                <a:spcPct val="100000"/>
              </a:lnSpc>
              <a:spcBef>
                <a:spcPts val="0"/>
              </a:spcBef>
              <a:spcAft>
                <a:spcPts val="0"/>
              </a:spcAft>
              <a:buSzPts val="1800"/>
              <a:buFont typeface="Roboto"/>
              <a:buNone/>
              <a:defRPr sz="1800">
                <a:latin typeface="Roboto"/>
                <a:ea typeface="Roboto"/>
                <a:cs typeface="Roboto"/>
                <a:sym typeface="Roboto"/>
              </a:defRPr>
            </a:lvl2pPr>
            <a:lvl3pPr lvl="2" algn="ctr">
              <a:lnSpc>
                <a:spcPct val="100000"/>
              </a:lnSpc>
              <a:spcBef>
                <a:spcPts val="0"/>
              </a:spcBef>
              <a:spcAft>
                <a:spcPts val="0"/>
              </a:spcAft>
              <a:buSzPts val="1800"/>
              <a:buFont typeface="Roboto"/>
              <a:buNone/>
              <a:defRPr sz="1800">
                <a:latin typeface="Roboto"/>
                <a:ea typeface="Roboto"/>
                <a:cs typeface="Roboto"/>
                <a:sym typeface="Roboto"/>
              </a:defRPr>
            </a:lvl3pPr>
            <a:lvl4pPr lvl="3" algn="ctr">
              <a:lnSpc>
                <a:spcPct val="100000"/>
              </a:lnSpc>
              <a:spcBef>
                <a:spcPts val="0"/>
              </a:spcBef>
              <a:spcAft>
                <a:spcPts val="0"/>
              </a:spcAft>
              <a:buSzPts val="1800"/>
              <a:buFont typeface="Roboto"/>
              <a:buNone/>
              <a:defRPr sz="1800">
                <a:latin typeface="Roboto"/>
                <a:ea typeface="Roboto"/>
                <a:cs typeface="Roboto"/>
                <a:sym typeface="Roboto"/>
              </a:defRPr>
            </a:lvl4pPr>
            <a:lvl5pPr lvl="4" algn="ctr">
              <a:lnSpc>
                <a:spcPct val="100000"/>
              </a:lnSpc>
              <a:spcBef>
                <a:spcPts val="0"/>
              </a:spcBef>
              <a:spcAft>
                <a:spcPts val="0"/>
              </a:spcAft>
              <a:buSzPts val="1800"/>
              <a:buFont typeface="Roboto"/>
              <a:buNone/>
              <a:defRPr sz="1800">
                <a:latin typeface="Roboto"/>
                <a:ea typeface="Roboto"/>
                <a:cs typeface="Roboto"/>
                <a:sym typeface="Roboto"/>
              </a:defRPr>
            </a:lvl5pPr>
            <a:lvl6pPr lvl="5" algn="ctr">
              <a:lnSpc>
                <a:spcPct val="100000"/>
              </a:lnSpc>
              <a:spcBef>
                <a:spcPts val="0"/>
              </a:spcBef>
              <a:spcAft>
                <a:spcPts val="0"/>
              </a:spcAft>
              <a:buSzPts val="1800"/>
              <a:buFont typeface="Roboto"/>
              <a:buNone/>
              <a:defRPr sz="1800">
                <a:latin typeface="Roboto"/>
                <a:ea typeface="Roboto"/>
                <a:cs typeface="Roboto"/>
                <a:sym typeface="Roboto"/>
              </a:defRPr>
            </a:lvl6pPr>
            <a:lvl7pPr lvl="6" algn="ctr">
              <a:lnSpc>
                <a:spcPct val="100000"/>
              </a:lnSpc>
              <a:spcBef>
                <a:spcPts val="0"/>
              </a:spcBef>
              <a:spcAft>
                <a:spcPts val="0"/>
              </a:spcAft>
              <a:buSzPts val="1800"/>
              <a:buFont typeface="Roboto"/>
              <a:buNone/>
              <a:defRPr sz="1800">
                <a:latin typeface="Roboto"/>
                <a:ea typeface="Roboto"/>
                <a:cs typeface="Roboto"/>
                <a:sym typeface="Roboto"/>
              </a:defRPr>
            </a:lvl7pPr>
            <a:lvl8pPr lvl="7" algn="ctr">
              <a:lnSpc>
                <a:spcPct val="100000"/>
              </a:lnSpc>
              <a:spcBef>
                <a:spcPts val="0"/>
              </a:spcBef>
              <a:spcAft>
                <a:spcPts val="0"/>
              </a:spcAft>
              <a:buSzPts val="1800"/>
              <a:buFont typeface="Roboto"/>
              <a:buNone/>
              <a:defRPr sz="1800">
                <a:latin typeface="Roboto"/>
                <a:ea typeface="Roboto"/>
                <a:cs typeface="Roboto"/>
                <a:sym typeface="Roboto"/>
              </a:defRPr>
            </a:lvl8pPr>
            <a:lvl9pPr lvl="8" algn="ctr">
              <a:lnSpc>
                <a:spcPct val="100000"/>
              </a:lnSpc>
              <a:spcBef>
                <a:spcPts val="0"/>
              </a:spcBef>
              <a:spcAft>
                <a:spcPts val="0"/>
              </a:spcAft>
              <a:buSzPts val="1800"/>
              <a:buFont typeface="Roboto"/>
              <a:buNone/>
              <a:defRPr sz="1800">
                <a:latin typeface="Roboto"/>
                <a:ea typeface="Roboto"/>
                <a:cs typeface="Roboto"/>
                <a:sym typeface="Roboto"/>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720000" y="2150850"/>
            <a:ext cx="5067600" cy="8418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3" name="Google Shape;13;p3"/>
          <p:cNvSpPr txBox="1">
            <a:spLocks noGrp="1"/>
          </p:cNvSpPr>
          <p:nvPr>
            <p:ph type="title" idx="2" hasCustomPrompt="1"/>
          </p:nvPr>
        </p:nvSpPr>
        <p:spPr>
          <a:xfrm>
            <a:off x="720000" y="1337825"/>
            <a:ext cx="5067600" cy="841800"/>
          </a:xfrm>
          <a:prstGeom prst="rect">
            <a:avLst/>
          </a:prstGeom>
        </p:spPr>
        <p:txBody>
          <a:bodyPr spcFirstLastPara="1" wrap="square" lIns="91425" tIns="91425" rIns="91425" bIns="91425" anchor="b" anchorCtr="0">
            <a:noAutofit/>
          </a:bodyPr>
          <a:lstStyle>
            <a:lvl1pPr lvl="0"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4" name="Google Shape;14;p3"/>
          <p:cNvSpPr txBox="1">
            <a:spLocks noGrp="1"/>
          </p:cNvSpPr>
          <p:nvPr>
            <p:ph type="subTitle" idx="1"/>
          </p:nvPr>
        </p:nvSpPr>
        <p:spPr>
          <a:xfrm>
            <a:off x="720000" y="2903575"/>
            <a:ext cx="5067600" cy="713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7" name="Google Shape;17;p4"/>
          <p:cNvSpPr txBox="1">
            <a:spLocks noGrp="1"/>
          </p:cNvSpPr>
          <p:nvPr>
            <p:ph type="body" idx="1"/>
          </p:nvPr>
        </p:nvSpPr>
        <p:spPr>
          <a:xfrm>
            <a:off x="720000" y="1215752"/>
            <a:ext cx="7704000" cy="3416400"/>
          </a:xfrm>
          <a:prstGeom prst="rect">
            <a:avLst/>
          </a:prstGeom>
        </p:spPr>
        <p:txBody>
          <a:bodyPr spcFirstLastPara="1" wrap="square" lIns="91425" tIns="91425" rIns="91425" bIns="91425" anchor="t" anchorCtr="0">
            <a:noAutofit/>
          </a:bodyPr>
          <a:lstStyle>
            <a:lvl1pPr marL="457200" lvl="0" indent="-304800" rtl="0">
              <a:lnSpc>
                <a:spcPct val="100000"/>
              </a:lnSpc>
              <a:spcBef>
                <a:spcPts val="0"/>
              </a:spcBef>
              <a:spcAft>
                <a:spcPts val="0"/>
              </a:spcAft>
              <a:buClr>
                <a:srgbClr val="434343"/>
              </a:buClr>
              <a:buSzPts val="1200"/>
              <a:buAutoNum type="arabicPeriod"/>
              <a:defRPr sz="1250">
                <a:solidFill>
                  <a:srgbClr val="434343"/>
                </a:solidFill>
              </a:defRPr>
            </a:lvl1pPr>
            <a:lvl2pPr marL="914400" lvl="1" indent="-304800" rtl="0">
              <a:lnSpc>
                <a:spcPct val="115000"/>
              </a:lnSpc>
              <a:spcBef>
                <a:spcPts val="1600"/>
              </a:spcBef>
              <a:spcAft>
                <a:spcPts val="0"/>
              </a:spcAft>
              <a:buClr>
                <a:srgbClr val="434343"/>
              </a:buClr>
              <a:buSzPts val="1200"/>
              <a:buFont typeface="Roboto Condensed Light"/>
              <a:buAutoNum type="alphaLcPeriod"/>
              <a:defRPr>
                <a:solidFill>
                  <a:srgbClr val="434343"/>
                </a:solidFill>
              </a:defRPr>
            </a:lvl2pPr>
            <a:lvl3pPr marL="1371600" lvl="2" indent="-304800" rtl="0">
              <a:lnSpc>
                <a:spcPct val="115000"/>
              </a:lnSpc>
              <a:spcBef>
                <a:spcPts val="1600"/>
              </a:spcBef>
              <a:spcAft>
                <a:spcPts val="0"/>
              </a:spcAft>
              <a:buClr>
                <a:srgbClr val="434343"/>
              </a:buClr>
              <a:buSzPts val="1200"/>
              <a:buFont typeface="Roboto Condensed Light"/>
              <a:buAutoNum type="romanLcPeriod"/>
              <a:defRPr>
                <a:solidFill>
                  <a:srgbClr val="434343"/>
                </a:solidFill>
              </a:defRPr>
            </a:lvl3pPr>
            <a:lvl4pPr marL="1828800" lvl="3" indent="-304800" rtl="0">
              <a:lnSpc>
                <a:spcPct val="115000"/>
              </a:lnSpc>
              <a:spcBef>
                <a:spcPts val="1600"/>
              </a:spcBef>
              <a:spcAft>
                <a:spcPts val="0"/>
              </a:spcAft>
              <a:buClr>
                <a:srgbClr val="434343"/>
              </a:buClr>
              <a:buSzPts val="1200"/>
              <a:buFont typeface="Roboto Condensed Light"/>
              <a:buAutoNum type="arabicPeriod"/>
              <a:defRPr>
                <a:solidFill>
                  <a:srgbClr val="434343"/>
                </a:solidFill>
              </a:defRPr>
            </a:lvl4pPr>
            <a:lvl5pPr marL="2286000" lvl="4" indent="-304800" rtl="0">
              <a:lnSpc>
                <a:spcPct val="115000"/>
              </a:lnSpc>
              <a:spcBef>
                <a:spcPts val="1600"/>
              </a:spcBef>
              <a:spcAft>
                <a:spcPts val="0"/>
              </a:spcAft>
              <a:buClr>
                <a:srgbClr val="434343"/>
              </a:buClr>
              <a:buSzPts val="1200"/>
              <a:buFont typeface="Roboto Condensed Light"/>
              <a:buAutoNum type="alphaLcPeriod"/>
              <a:defRPr>
                <a:solidFill>
                  <a:srgbClr val="434343"/>
                </a:solidFill>
              </a:defRPr>
            </a:lvl5pPr>
            <a:lvl6pPr marL="2743200" lvl="5" indent="-304800" rtl="0">
              <a:lnSpc>
                <a:spcPct val="115000"/>
              </a:lnSpc>
              <a:spcBef>
                <a:spcPts val="1600"/>
              </a:spcBef>
              <a:spcAft>
                <a:spcPts val="0"/>
              </a:spcAft>
              <a:buClr>
                <a:srgbClr val="434343"/>
              </a:buClr>
              <a:buSzPts val="1200"/>
              <a:buFont typeface="Roboto Condensed Light"/>
              <a:buAutoNum type="romanLcPeriod"/>
              <a:defRPr>
                <a:solidFill>
                  <a:srgbClr val="434343"/>
                </a:solidFill>
              </a:defRPr>
            </a:lvl6pPr>
            <a:lvl7pPr marL="3200400" lvl="6" indent="-304800" rtl="0">
              <a:lnSpc>
                <a:spcPct val="115000"/>
              </a:lnSpc>
              <a:spcBef>
                <a:spcPts val="1600"/>
              </a:spcBef>
              <a:spcAft>
                <a:spcPts val="0"/>
              </a:spcAft>
              <a:buClr>
                <a:srgbClr val="434343"/>
              </a:buClr>
              <a:buSzPts val="1200"/>
              <a:buFont typeface="Roboto Condensed Light"/>
              <a:buAutoNum type="arabicPeriod"/>
              <a:defRPr>
                <a:solidFill>
                  <a:srgbClr val="434343"/>
                </a:solidFill>
              </a:defRPr>
            </a:lvl7pPr>
            <a:lvl8pPr marL="3657600" lvl="7" indent="-304800" rtl="0">
              <a:lnSpc>
                <a:spcPct val="115000"/>
              </a:lnSpc>
              <a:spcBef>
                <a:spcPts val="1600"/>
              </a:spcBef>
              <a:spcAft>
                <a:spcPts val="0"/>
              </a:spcAft>
              <a:buClr>
                <a:srgbClr val="434343"/>
              </a:buClr>
              <a:buSzPts val="1200"/>
              <a:buFont typeface="Roboto Condensed Light"/>
              <a:buAutoNum type="alphaLcPeriod"/>
              <a:defRPr>
                <a:solidFill>
                  <a:srgbClr val="434343"/>
                </a:solidFill>
              </a:defRPr>
            </a:lvl8pPr>
            <a:lvl9pPr marL="4114800" lvl="8" indent="-304800" rtl="0">
              <a:lnSpc>
                <a:spcPct val="115000"/>
              </a:lnSpc>
              <a:spcBef>
                <a:spcPts val="1600"/>
              </a:spcBef>
              <a:spcAft>
                <a:spcPts val="1600"/>
              </a:spcAft>
              <a:buClr>
                <a:srgbClr val="434343"/>
              </a:buClr>
              <a:buSzPts val="1200"/>
              <a:buFont typeface="Roboto Condensed Light"/>
              <a:buAutoNum type="romanLcPeriod"/>
              <a:defRPr>
                <a:solidFill>
                  <a:srgbClr val="434343"/>
                </a:solidFil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8"/>
        <p:cNvGrpSpPr/>
        <p:nvPr/>
      </p:nvGrpSpPr>
      <p:grpSpPr>
        <a:xfrm>
          <a:off x="0" y="0"/>
          <a:ext cx="0" cy="0"/>
          <a:chOff x="0" y="0"/>
          <a:chExt cx="0" cy="0"/>
        </a:xfrm>
      </p:grpSpPr>
      <p:sp>
        <p:nvSpPr>
          <p:cNvPr id="19" name="Google Shape;19;p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0" name="Google Shape;20;p5"/>
          <p:cNvSpPr txBox="1">
            <a:spLocks noGrp="1"/>
          </p:cNvSpPr>
          <p:nvPr>
            <p:ph type="title" idx="2"/>
          </p:nvPr>
        </p:nvSpPr>
        <p:spPr>
          <a:xfrm>
            <a:off x="1596700" y="2112197"/>
            <a:ext cx="2742600" cy="558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2500" b="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1" name="Google Shape;21;p5"/>
          <p:cNvSpPr txBox="1">
            <a:spLocks noGrp="1"/>
          </p:cNvSpPr>
          <p:nvPr>
            <p:ph type="title" idx="3"/>
          </p:nvPr>
        </p:nvSpPr>
        <p:spPr>
          <a:xfrm>
            <a:off x="4804747" y="2112197"/>
            <a:ext cx="2742600" cy="558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2500" b="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2" name="Google Shape;22;p5"/>
          <p:cNvSpPr txBox="1">
            <a:spLocks noGrp="1"/>
          </p:cNvSpPr>
          <p:nvPr>
            <p:ph type="subTitle" idx="1"/>
          </p:nvPr>
        </p:nvSpPr>
        <p:spPr>
          <a:xfrm>
            <a:off x="4923247" y="2599822"/>
            <a:ext cx="2505600" cy="1010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160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3" name="Google Shape;23;p5"/>
          <p:cNvSpPr txBox="1">
            <a:spLocks noGrp="1"/>
          </p:cNvSpPr>
          <p:nvPr>
            <p:ph type="subTitle" idx="4"/>
          </p:nvPr>
        </p:nvSpPr>
        <p:spPr>
          <a:xfrm>
            <a:off x="1715375" y="2599822"/>
            <a:ext cx="2505600" cy="1010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160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720000" y="411475"/>
            <a:ext cx="7704000" cy="324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6"/>
        <p:cNvGrpSpPr/>
        <p:nvPr/>
      </p:nvGrpSpPr>
      <p:grpSpPr>
        <a:xfrm>
          <a:off x="0" y="0"/>
          <a:ext cx="0" cy="0"/>
          <a:chOff x="0" y="0"/>
          <a:chExt cx="0" cy="0"/>
        </a:xfrm>
      </p:grpSpPr>
      <p:sp>
        <p:nvSpPr>
          <p:cNvPr id="27" name="Google Shape;27;p7"/>
          <p:cNvSpPr txBox="1">
            <a:spLocks noGrp="1"/>
          </p:cNvSpPr>
          <p:nvPr>
            <p:ph type="body" idx="1"/>
          </p:nvPr>
        </p:nvSpPr>
        <p:spPr>
          <a:xfrm>
            <a:off x="720000" y="1843250"/>
            <a:ext cx="4117800" cy="2616600"/>
          </a:xfrm>
          <a:prstGeom prst="rect">
            <a:avLst/>
          </a:prstGeom>
        </p:spPr>
        <p:txBody>
          <a:bodyPr spcFirstLastPara="1" wrap="square" lIns="91425" tIns="91425" rIns="91425" bIns="91425" anchor="ctr" anchorCtr="0">
            <a:noAutofit/>
          </a:bodyPr>
          <a:lstStyle>
            <a:lvl1pPr marL="457200" lvl="0" indent="-292100" rtl="0">
              <a:lnSpc>
                <a:spcPct val="100000"/>
              </a:lnSpc>
              <a:spcBef>
                <a:spcPts val="0"/>
              </a:spcBef>
              <a:spcAft>
                <a:spcPts val="0"/>
              </a:spcAft>
              <a:buSzPts val="1000"/>
              <a:buChar char="●"/>
              <a:defRPr>
                <a:solidFill>
                  <a:srgbClr val="434343"/>
                </a:solidFill>
              </a:defRPr>
            </a:lvl1pPr>
            <a:lvl2pPr marL="914400" lvl="1" indent="-317500" rtl="0">
              <a:lnSpc>
                <a:spcPct val="115000"/>
              </a:lnSpc>
              <a:spcBef>
                <a:spcPts val="0"/>
              </a:spcBef>
              <a:spcAft>
                <a:spcPts val="0"/>
              </a:spcAft>
              <a:buSzPts val="1400"/>
              <a:buChar char="○"/>
              <a:defRPr>
                <a:solidFill>
                  <a:srgbClr val="434343"/>
                </a:solidFill>
              </a:defRPr>
            </a:lvl2pPr>
            <a:lvl3pPr marL="1371600" lvl="2" indent="-317500" rtl="0">
              <a:lnSpc>
                <a:spcPct val="115000"/>
              </a:lnSpc>
              <a:spcBef>
                <a:spcPts val="1600"/>
              </a:spcBef>
              <a:spcAft>
                <a:spcPts val="0"/>
              </a:spcAft>
              <a:buSzPts val="1400"/>
              <a:buChar char="■"/>
              <a:defRPr>
                <a:solidFill>
                  <a:srgbClr val="434343"/>
                </a:solidFill>
              </a:defRPr>
            </a:lvl3pPr>
            <a:lvl4pPr marL="1828800" lvl="3" indent="-317500" rtl="0">
              <a:lnSpc>
                <a:spcPct val="115000"/>
              </a:lnSpc>
              <a:spcBef>
                <a:spcPts val="1600"/>
              </a:spcBef>
              <a:spcAft>
                <a:spcPts val="0"/>
              </a:spcAft>
              <a:buSzPts val="1400"/>
              <a:buChar char="●"/>
              <a:defRPr>
                <a:solidFill>
                  <a:srgbClr val="434343"/>
                </a:solidFill>
              </a:defRPr>
            </a:lvl4pPr>
            <a:lvl5pPr marL="2286000" lvl="4" indent="-317500" rtl="0">
              <a:lnSpc>
                <a:spcPct val="115000"/>
              </a:lnSpc>
              <a:spcBef>
                <a:spcPts val="1600"/>
              </a:spcBef>
              <a:spcAft>
                <a:spcPts val="0"/>
              </a:spcAft>
              <a:buSzPts val="1400"/>
              <a:buChar char="○"/>
              <a:defRPr>
                <a:solidFill>
                  <a:srgbClr val="434343"/>
                </a:solidFill>
              </a:defRPr>
            </a:lvl5pPr>
            <a:lvl6pPr marL="2743200" lvl="5" indent="-317500" rtl="0">
              <a:lnSpc>
                <a:spcPct val="115000"/>
              </a:lnSpc>
              <a:spcBef>
                <a:spcPts val="1600"/>
              </a:spcBef>
              <a:spcAft>
                <a:spcPts val="0"/>
              </a:spcAft>
              <a:buSzPts val="1400"/>
              <a:buChar char="■"/>
              <a:defRPr>
                <a:solidFill>
                  <a:srgbClr val="434343"/>
                </a:solidFill>
              </a:defRPr>
            </a:lvl6pPr>
            <a:lvl7pPr marL="3200400" lvl="6" indent="-317500" rtl="0">
              <a:lnSpc>
                <a:spcPct val="115000"/>
              </a:lnSpc>
              <a:spcBef>
                <a:spcPts val="1600"/>
              </a:spcBef>
              <a:spcAft>
                <a:spcPts val="0"/>
              </a:spcAft>
              <a:buSzPts val="1400"/>
              <a:buChar char="●"/>
              <a:defRPr>
                <a:solidFill>
                  <a:srgbClr val="434343"/>
                </a:solidFill>
              </a:defRPr>
            </a:lvl7pPr>
            <a:lvl8pPr marL="3657600" lvl="7" indent="-317500" rtl="0">
              <a:lnSpc>
                <a:spcPct val="115000"/>
              </a:lnSpc>
              <a:spcBef>
                <a:spcPts val="1600"/>
              </a:spcBef>
              <a:spcAft>
                <a:spcPts val="0"/>
              </a:spcAft>
              <a:buSzPts val="1400"/>
              <a:buChar char="○"/>
              <a:defRPr>
                <a:solidFill>
                  <a:srgbClr val="434343"/>
                </a:solidFill>
              </a:defRPr>
            </a:lvl8pPr>
            <a:lvl9pPr marL="4114800" lvl="8" indent="-317500" rtl="0">
              <a:lnSpc>
                <a:spcPct val="115000"/>
              </a:lnSpc>
              <a:spcBef>
                <a:spcPts val="1600"/>
              </a:spcBef>
              <a:spcAft>
                <a:spcPts val="1600"/>
              </a:spcAft>
              <a:buSzPts val="1400"/>
              <a:buChar char="■"/>
              <a:defRPr>
                <a:solidFill>
                  <a:srgbClr val="434343"/>
                </a:solidFill>
              </a:defRPr>
            </a:lvl9pPr>
          </a:lstStyle>
          <a:p>
            <a:endParaRPr/>
          </a:p>
        </p:txBody>
      </p:sp>
      <p:sp>
        <p:nvSpPr>
          <p:cNvPr id="28" name="Google Shape;28;p7"/>
          <p:cNvSpPr txBox="1">
            <a:spLocks noGrp="1"/>
          </p:cNvSpPr>
          <p:nvPr>
            <p:ph type="title"/>
          </p:nvPr>
        </p:nvSpPr>
        <p:spPr>
          <a:xfrm>
            <a:off x="720000" y="1015750"/>
            <a:ext cx="42948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9"/>
        <p:cNvGrpSpPr/>
        <p:nvPr/>
      </p:nvGrpSpPr>
      <p:grpSpPr>
        <a:xfrm>
          <a:off x="0" y="0"/>
          <a:ext cx="0" cy="0"/>
          <a:chOff x="0" y="0"/>
          <a:chExt cx="0" cy="0"/>
        </a:xfrm>
      </p:grpSpPr>
      <p:sp>
        <p:nvSpPr>
          <p:cNvPr id="30" name="Google Shape;30;p8"/>
          <p:cNvSpPr txBox="1">
            <a:spLocks noGrp="1"/>
          </p:cNvSpPr>
          <p:nvPr>
            <p:ph type="title"/>
          </p:nvPr>
        </p:nvSpPr>
        <p:spPr>
          <a:xfrm>
            <a:off x="2317950" y="1307100"/>
            <a:ext cx="4508100" cy="25293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10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1"/>
        <p:cNvGrpSpPr/>
        <p:nvPr/>
      </p:nvGrpSpPr>
      <p:grpSpPr>
        <a:xfrm>
          <a:off x="0" y="0"/>
          <a:ext cx="0" cy="0"/>
          <a:chOff x="0" y="0"/>
          <a:chExt cx="0" cy="0"/>
        </a:xfrm>
      </p:grpSpPr>
      <p:sp>
        <p:nvSpPr>
          <p:cNvPr id="32" name="Google Shape;32;p9"/>
          <p:cNvSpPr txBox="1">
            <a:spLocks noGrp="1"/>
          </p:cNvSpPr>
          <p:nvPr>
            <p:ph type="title"/>
          </p:nvPr>
        </p:nvSpPr>
        <p:spPr>
          <a:xfrm>
            <a:off x="720000" y="367423"/>
            <a:ext cx="77040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3" name="Google Shape;33;p9"/>
          <p:cNvSpPr txBox="1">
            <a:spLocks noGrp="1"/>
          </p:cNvSpPr>
          <p:nvPr>
            <p:ph type="subTitle" idx="1"/>
          </p:nvPr>
        </p:nvSpPr>
        <p:spPr>
          <a:xfrm>
            <a:off x="2241550" y="1348750"/>
            <a:ext cx="4661100" cy="1681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4"/>
        <p:cNvGrpSpPr/>
        <p:nvPr/>
      </p:nvGrpSpPr>
      <p:grpSpPr>
        <a:xfrm>
          <a:off x="0" y="0"/>
          <a:ext cx="0" cy="0"/>
          <a:chOff x="0" y="0"/>
          <a:chExt cx="0" cy="0"/>
        </a:xfrm>
      </p:grpSpPr>
      <p:sp>
        <p:nvSpPr>
          <p:cNvPr id="35" name="Google Shape;35;p10"/>
          <p:cNvSpPr txBox="1">
            <a:spLocks noGrp="1"/>
          </p:cNvSpPr>
          <p:nvPr>
            <p:ph type="title"/>
          </p:nvPr>
        </p:nvSpPr>
        <p:spPr>
          <a:xfrm>
            <a:off x="720000" y="3862050"/>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6"/>
        <p:cNvGrpSpPr/>
        <p:nvPr/>
      </p:nvGrpSpPr>
      <p:grpSpPr>
        <a:xfrm>
          <a:off x="0" y="0"/>
          <a:ext cx="0" cy="0"/>
          <a:chOff x="0" y="0"/>
          <a:chExt cx="0" cy="0"/>
        </a:xfrm>
      </p:grpSpPr>
      <p:sp>
        <p:nvSpPr>
          <p:cNvPr id="37" name="Google Shape;37;p11"/>
          <p:cNvSpPr txBox="1">
            <a:spLocks noGrp="1"/>
          </p:cNvSpPr>
          <p:nvPr>
            <p:ph type="title" hasCustomPrompt="1"/>
          </p:nvPr>
        </p:nvSpPr>
        <p:spPr>
          <a:xfrm>
            <a:off x="1284000" y="1387300"/>
            <a:ext cx="6576000" cy="21003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14900">
                <a:solidFill>
                  <a:srgbClr val="101122"/>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38" name="Google Shape;38;p11"/>
          <p:cNvSpPr txBox="1">
            <a:spLocks noGrp="1"/>
          </p:cNvSpPr>
          <p:nvPr>
            <p:ph type="subTitle" idx="1"/>
          </p:nvPr>
        </p:nvSpPr>
        <p:spPr>
          <a:xfrm>
            <a:off x="1284000" y="3259075"/>
            <a:ext cx="6576000" cy="497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900"/>
            </a:lvl1pPr>
            <a:lvl2pPr lvl="1" algn="ctr" rtl="0">
              <a:lnSpc>
                <a:spcPct val="100000"/>
              </a:lnSpc>
              <a:spcBef>
                <a:spcPts val="0"/>
              </a:spcBef>
              <a:spcAft>
                <a:spcPts val="0"/>
              </a:spcAft>
              <a:buSzPts val="1600"/>
              <a:buNone/>
              <a:defRPr sz="1600"/>
            </a:lvl2pPr>
            <a:lvl3pPr lvl="2" algn="ctr" rtl="0">
              <a:lnSpc>
                <a:spcPct val="100000"/>
              </a:lnSpc>
              <a:spcBef>
                <a:spcPts val="1600"/>
              </a:spcBef>
              <a:spcAft>
                <a:spcPts val="0"/>
              </a:spcAft>
              <a:buSzPts val="1600"/>
              <a:buNone/>
              <a:defRPr sz="1600"/>
            </a:lvl3pPr>
            <a:lvl4pPr lvl="3" algn="ctr" rtl="0">
              <a:lnSpc>
                <a:spcPct val="100000"/>
              </a:lnSpc>
              <a:spcBef>
                <a:spcPts val="1600"/>
              </a:spcBef>
              <a:spcAft>
                <a:spcPts val="0"/>
              </a:spcAft>
              <a:buSzPts val="1600"/>
              <a:buNone/>
              <a:defRPr sz="1600"/>
            </a:lvl4pPr>
            <a:lvl5pPr lvl="4" algn="ctr" rtl="0">
              <a:lnSpc>
                <a:spcPct val="100000"/>
              </a:lnSpc>
              <a:spcBef>
                <a:spcPts val="1600"/>
              </a:spcBef>
              <a:spcAft>
                <a:spcPts val="0"/>
              </a:spcAft>
              <a:buSzPts val="1600"/>
              <a:buNone/>
              <a:defRPr sz="1600"/>
            </a:lvl5pPr>
            <a:lvl6pPr lvl="5" algn="ctr" rtl="0">
              <a:lnSpc>
                <a:spcPct val="100000"/>
              </a:lnSpc>
              <a:spcBef>
                <a:spcPts val="1600"/>
              </a:spcBef>
              <a:spcAft>
                <a:spcPts val="0"/>
              </a:spcAft>
              <a:buSzPts val="1600"/>
              <a:buNone/>
              <a:defRPr sz="1600"/>
            </a:lvl6pPr>
            <a:lvl7pPr lvl="6" algn="ctr" rtl="0">
              <a:lnSpc>
                <a:spcPct val="100000"/>
              </a:lnSpc>
              <a:spcBef>
                <a:spcPts val="1600"/>
              </a:spcBef>
              <a:spcAft>
                <a:spcPts val="0"/>
              </a:spcAft>
              <a:buSzPts val="1600"/>
              <a:buNone/>
              <a:defRPr sz="1600"/>
            </a:lvl7pPr>
            <a:lvl8pPr lvl="7" algn="ctr" rtl="0">
              <a:lnSpc>
                <a:spcPct val="100000"/>
              </a:lnSpc>
              <a:spcBef>
                <a:spcPts val="1600"/>
              </a:spcBef>
              <a:spcAft>
                <a:spcPts val="0"/>
              </a:spcAft>
              <a:buSzPts val="1600"/>
              <a:buNone/>
              <a:defRPr sz="1600"/>
            </a:lvl8pPr>
            <a:lvl9pPr lvl="8" algn="ctr" rtl="0">
              <a:lnSpc>
                <a:spcPct val="100000"/>
              </a:lnSpc>
              <a:spcBef>
                <a:spcPts val="1600"/>
              </a:spcBef>
              <a:spcAft>
                <a:spcPts val="1600"/>
              </a:spcAft>
              <a:buSzPts val="1600"/>
              <a:buNone/>
              <a:defRPr sz="16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dk1"/>
              </a:buClr>
              <a:buSzPts val="3500"/>
              <a:buFont typeface="Fira Sans Extra Condensed SemiBold"/>
              <a:buNone/>
              <a:defRPr sz="3500">
                <a:solidFill>
                  <a:schemeClr val="dk1"/>
                </a:solidFill>
                <a:latin typeface="Fira Sans Extra Condensed SemiBold"/>
                <a:ea typeface="Fira Sans Extra Condensed SemiBold"/>
                <a:cs typeface="Fira Sans Extra Condensed SemiBold"/>
                <a:sym typeface="Fira Sans Extra Condensed SemiBold"/>
              </a:defRPr>
            </a:lvl1pPr>
            <a:lvl2pPr lvl="1" rtl="0">
              <a:spcBef>
                <a:spcPts val="0"/>
              </a:spcBef>
              <a:spcAft>
                <a:spcPts val="0"/>
              </a:spcAft>
              <a:buClr>
                <a:schemeClr val="dk1"/>
              </a:buClr>
              <a:buSzPts val="3500"/>
              <a:buFont typeface="Fira Sans Extra Condensed SemiBold"/>
              <a:buNone/>
              <a:defRPr sz="3500">
                <a:solidFill>
                  <a:schemeClr val="dk1"/>
                </a:solidFill>
                <a:latin typeface="Fira Sans Extra Condensed SemiBold"/>
                <a:ea typeface="Fira Sans Extra Condensed SemiBold"/>
                <a:cs typeface="Fira Sans Extra Condensed SemiBold"/>
                <a:sym typeface="Fira Sans Extra Condensed SemiBold"/>
              </a:defRPr>
            </a:lvl2pPr>
            <a:lvl3pPr lvl="2" rtl="0">
              <a:spcBef>
                <a:spcPts val="0"/>
              </a:spcBef>
              <a:spcAft>
                <a:spcPts val="0"/>
              </a:spcAft>
              <a:buClr>
                <a:schemeClr val="dk1"/>
              </a:buClr>
              <a:buSzPts val="3500"/>
              <a:buFont typeface="Fira Sans Extra Condensed SemiBold"/>
              <a:buNone/>
              <a:defRPr sz="3500">
                <a:solidFill>
                  <a:schemeClr val="dk1"/>
                </a:solidFill>
                <a:latin typeface="Fira Sans Extra Condensed SemiBold"/>
                <a:ea typeface="Fira Sans Extra Condensed SemiBold"/>
                <a:cs typeface="Fira Sans Extra Condensed SemiBold"/>
                <a:sym typeface="Fira Sans Extra Condensed SemiBold"/>
              </a:defRPr>
            </a:lvl3pPr>
            <a:lvl4pPr lvl="3" rtl="0">
              <a:spcBef>
                <a:spcPts val="0"/>
              </a:spcBef>
              <a:spcAft>
                <a:spcPts val="0"/>
              </a:spcAft>
              <a:buClr>
                <a:schemeClr val="dk1"/>
              </a:buClr>
              <a:buSzPts val="3500"/>
              <a:buFont typeface="Fira Sans Extra Condensed SemiBold"/>
              <a:buNone/>
              <a:defRPr sz="3500">
                <a:solidFill>
                  <a:schemeClr val="dk1"/>
                </a:solidFill>
                <a:latin typeface="Fira Sans Extra Condensed SemiBold"/>
                <a:ea typeface="Fira Sans Extra Condensed SemiBold"/>
                <a:cs typeface="Fira Sans Extra Condensed SemiBold"/>
                <a:sym typeface="Fira Sans Extra Condensed SemiBold"/>
              </a:defRPr>
            </a:lvl4pPr>
            <a:lvl5pPr lvl="4" rtl="0">
              <a:spcBef>
                <a:spcPts val="0"/>
              </a:spcBef>
              <a:spcAft>
                <a:spcPts val="0"/>
              </a:spcAft>
              <a:buClr>
                <a:schemeClr val="dk1"/>
              </a:buClr>
              <a:buSzPts val="3500"/>
              <a:buFont typeface="Fira Sans Extra Condensed SemiBold"/>
              <a:buNone/>
              <a:defRPr sz="3500">
                <a:solidFill>
                  <a:schemeClr val="dk1"/>
                </a:solidFill>
                <a:latin typeface="Fira Sans Extra Condensed SemiBold"/>
                <a:ea typeface="Fira Sans Extra Condensed SemiBold"/>
                <a:cs typeface="Fira Sans Extra Condensed SemiBold"/>
                <a:sym typeface="Fira Sans Extra Condensed SemiBold"/>
              </a:defRPr>
            </a:lvl5pPr>
            <a:lvl6pPr lvl="5" rtl="0">
              <a:spcBef>
                <a:spcPts val="0"/>
              </a:spcBef>
              <a:spcAft>
                <a:spcPts val="0"/>
              </a:spcAft>
              <a:buClr>
                <a:schemeClr val="dk1"/>
              </a:buClr>
              <a:buSzPts val="3500"/>
              <a:buFont typeface="Fira Sans Extra Condensed SemiBold"/>
              <a:buNone/>
              <a:defRPr sz="3500">
                <a:solidFill>
                  <a:schemeClr val="dk1"/>
                </a:solidFill>
                <a:latin typeface="Fira Sans Extra Condensed SemiBold"/>
                <a:ea typeface="Fira Sans Extra Condensed SemiBold"/>
                <a:cs typeface="Fira Sans Extra Condensed SemiBold"/>
                <a:sym typeface="Fira Sans Extra Condensed SemiBold"/>
              </a:defRPr>
            </a:lvl6pPr>
            <a:lvl7pPr lvl="6" rtl="0">
              <a:spcBef>
                <a:spcPts val="0"/>
              </a:spcBef>
              <a:spcAft>
                <a:spcPts val="0"/>
              </a:spcAft>
              <a:buClr>
                <a:schemeClr val="dk1"/>
              </a:buClr>
              <a:buSzPts val="3500"/>
              <a:buFont typeface="Fira Sans Extra Condensed SemiBold"/>
              <a:buNone/>
              <a:defRPr sz="3500">
                <a:solidFill>
                  <a:schemeClr val="dk1"/>
                </a:solidFill>
                <a:latin typeface="Fira Sans Extra Condensed SemiBold"/>
                <a:ea typeface="Fira Sans Extra Condensed SemiBold"/>
                <a:cs typeface="Fira Sans Extra Condensed SemiBold"/>
                <a:sym typeface="Fira Sans Extra Condensed SemiBold"/>
              </a:defRPr>
            </a:lvl7pPr>
            <a:lvl8pPr lvl="7" rtl="0">
              <a:spcBef>
                <a:spcPts val="0"/>
              </a:spcBef>
              <a:spcAft>
                <a:spcPts val="0"/>
              </a:spcAft>
              <a:buClr>
                <a:schemeClr val="dk1"/>
              </a:buClr>
              <a:buSzPts val="3500"/>
              <a:buFont typeface="Fira Sans Extra Condensed SemiBold"/>
              <a:buNone/>
              <a:defRPr sz="3500">
                <a:solidFill>
                  <a:schemeClr val="dk1"/>
                </a:solidFill>
                <a:latin typeface="Fira Sans Extra Condensed SemiBold"/>
                <a:ea typeface="Fira Sans Extra Condensed SemiBold"/>
                <a:cs typeface="Fira Sans Extra Condensed SemiBold"/>
                <a:sym typeface="Fira Sans Extra Condensed SemiBold"/>
              </a:defRPr>
            </a:lvl8pPr>
            <a:lvl9pPr lvl="8" rtl="0">
              <a:spcBef>
                <a:spcPts val="0"/>
              </a:spcBef>
              <a:spcAft>
                <a:spcPts val="0"/>
              </a:spcAft>
              <a:buClr>
                <a:schemeClr val="dk1"/>
              </a:buClr>
              <a:buSzPts val="3500"/>
              <a:buFont typeface="Fira Sans Extra Condensed SemiBold"/>
              <a:buNone/>
              <a:defRPr sz="3500">
                <a:solidFill>
                  <a:schemeClr val="dk1"/>
                </a:solidFill>
                <a:latin typeface="Fira Sans Extra Condensed SemiBold"/>
                <a:ea typeface="Fira Sans Extra Condensed SemiBold"/>
                <a:cs typeface="Fira Sans Extra Condensed SemiBold"/>
                <a:sym typeface="Fira Sans Extra Condensed SemiBold"/>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1pPr>
            <a:lvl2pPr marL="914400" lvl="1"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15000"/>
              </a:lnSpc>
              <a:spcBef>
                <a:spcPts val="1600"/>
              </a:spcBef>
              <a:spcAft>
                <a:spcPts val="160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0q7mmiNeYEM" TargetMode="Externa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hyperlink" Target="https://www.youtube.com/watch?v=0q7mmiNeYEM" TargetMode="Externa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hyperlink" Target="https://www.youtube.com/watch?v=0q7mmiNeYEM" TargetMode="Externa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hyperlink" Target="https://www.youtube.com/watch?v=fJkWfHUaHTw&amp;t=30s" TargetMode="Externa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hyperlink" Target="https://www.youtube.com/watch?v=0q7mmiNeYEM" TargetMode="Externa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hyperlink" Target="https://www.youtube.com/watch?v=SG3R7366iAw" TargetMode="Externa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hyperlink" Target="https://www.youtube.com/watch?v=SG3R7366iAw" TargetMode="Externa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hyperlink" Target="https://www.youtube.com/watch?v=SG3R7366iAw" TargetMode="Externa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hyperlink" Target="https://www.youtube.com/watch?v=SG3R7366iAw" TargetMode="Externa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hyperlink" Target="https://www.youtube.com/watch?v=SG3R7366iAw" TargetMode="Externa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hyperlink" Target="https://www.youtube.com/watch?v=CzpiDrcxFmw&amp;t=77s" TargetMode="Externa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hyperlink" Target="https://www.youtube.com/watch?v=CzpiDrcxFmw&amp;t=77s" TargetMode="Externa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hyperlink" Target="https://www.youtube.com/watch?v=CzpiDrcxFmw&amp;t=77s" TargetMode="Externa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hyperlink" Target="https://www.youtube.com/watch?v=CzpiDrcxFmw&amp;t=77s" TargetMode="Externa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hyperlink" Target="https://www.youtube.com/watch?v=CzpiDrcxFmw&amp;t=77s" TargetMode="Externa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hyperlink" Target="https://www.youtube.com/watch?v=gKJNRuOoaeE" TargetMode="Externa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hyperlink" Target="https://www.youtube.com/watch?v=ks_uPBpwe1Y" TargetMode="Externa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hyperlink" Target="https://www.youtube.com/watch?v=V1a2Oop73IA&amp;list=PL7E31CC828369B54E" TargetMode="Externa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hyperlink" Target="https://www.youtube.com/watch?v=nzzQI5W4pO8&amp;list=PL7E31CC828369B54E&amp;index=3" TargetMode="Externa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hyperlink" Target="https://www.youtube.com/watch?v=YJyRel7ufdE" TargetMode="Externa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7"/>
        <p:cNvGrpSpPr/>
        <p:nvPr/>
      </p:nvGrpSpPr>
      <p:grpSpPr>
        <a:xfrm>
          <a:off x="0" y="0"/>
          <a:ext cx="0" cy="0"/>
          <a:chOff x="0" y="0"/>
          <a:chExt cx="0" cy="0"/>
        </a:xfrm>
      </p:grpSpPr>
      <p:sp>
        <p:nvSpPr>
          <p:cNvPr id="48" name="Google Shape;48;p15"/>
          <p:cNvSpPr txBox="1">
            <a:spLocks noGrp="1"/>
          </p:cNvSpPr>
          <p:nvPr>
            <p:ph type="ctrTitle"/>
          </p:nvPr>
        </p:nvSpPr>
        <p:spPr>
          <a:xfrm>
            <a:off x="494649" y="1847209"/>
            <a:ext cx="5763688" cy="1832700"/>
          </a:xfrm>
          <a:prstGeom prst="rect">
            <a:avLst/>
          </a:prstGeom>
        </p:spPr>
        <p:txBody>
          <a:bodyPr spcFirstLastPara="1" wrap="square" lIns="91425" tIns="91425" rIns="91425" bIns="91425" anchor="ctr" anchorCtr="0">
            <a:noAutofit/>
          </a:bodyPr>
          <a:lstStyle/>
          <a:p>
            <a:pPr algn="ctr">
              <a:lnSpc>
                <a:spcPct val="107000"/>
              </a:lnSpc>
              <a:spcAft>
                <a:spcPts val="800"/>
              </a:spcAft>
            </a:pPr>
            <a:r>
              <a:rPr lang="es-CO" sz="2400" b="1" kern="100" dirty="0">
                <a:effectLst/>
                <a:latin typeface="Times New Roman" panose="02020603050405020304" pitchFamily="18" charset="0"/>
                <a:ea typeface="Aptos" panose="020B0004020202020204" pitchFamily="34" charset="0"/>
                <a:cs typeface="Times New Roman" panose="02020603050405020304" pitchFamily="18" charset="0"/>
              </a:rPr>
              <a:t>ORACIÓN DE PREPARACIÓN A LA CANONIZACIÓN DEL BEATO JOSÉ ALLAMANO</a:t>
            </a:r>
            <a:br>
              <a:rPr lang="es-CO" sz="3600" b="1" kern="100" dirty="0">
                <a:effectLst/>
                <a:latin typeface="Times New Roman" panose="02020603050405020304" pitchFamily="18" charset="0"/>
                <a:ea typeface="Aptos" panose="020B0004020202020204" pitchFamily="34" charset="0"/>
                <a:cs typeface="Times New Roman" panose="02020603050405020304" pitchFamily="18" charset="0"/>
              </a:rPr>
            </a:br>
            <a:br>
              <a:rPr lang="es-CO" sz="36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es-CO" sz="3600" b="1" kern="100" dirty="0">
                <a:effectLst/>
                <a:latin typeface="Times New Roman" panose="02020603050405020304" pitchFamily="18" charset="0"/>
                <a:ea typeface="Aptos" panose="020B0004020202020204" pitchFamily="34" charset="0"/>
                <a:cs typeface="Times New Roman" panose="02020603050405020304" pitchFamily="18" charset="0"/>
              </a:rPr>
              <a:t>MES DE SEPTIEMBRE:</a:t>
            </a:r>
            <a:br>
              <a:rPr lang="es-CO" sz="36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es-CO" sz="3600" b="1" kern="100" dirty="0">
                <a:effectLst/>
                <a:latin typeface="Times New Roman" panose="02020603050405020304" pitchFamily="18" charset="0"/>
                <a:ea typeface="Aptos" panose="020B0004020202020204" pitchFamily="34" charset="0"/>
                <a:cs typeface="Times New Roman" panose="02020603050405020304" pitchFamily="18" charset="0"/>
              </a:rPr>
              <a:t>LA MISIÓN</a:t>
            </a:r>
            <a:endParaRPr lang="es-CO" sz="3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0" name="Google Shape;50;p15"/>
          <p:cNvSpPr/>
          <p:nvPr/>
        </p:nvSpPr>
        <p:spPr>
          <a:xfrm>
            <a:off x="7048623" y="1688722"/>
            <a:ext cx="2773" cy="1915"/>
          </a:xfrm>
          <a:custGeom>
            <a:avLst/>
            <a:gdLst/>
            <a:ahLst/>
            <a:cxnLst/>
            <a:rect l="l" t="t" r="r" b="b"/>
            <a:pathLst>
              <a:path w="42" h="29" extrusionOk="0">
                <a:moveTo>
                  <a:pt x="28" y="1"/>
                </a:moveTo>
                <a:cubicBezTo>
                  <a:pt x="14" y="15"/>
                  <a:pt x="14" y="15"/>
                  <a:pt x="1" y="15"/>
                </a:cubicBezTo>
                <a:cubicBezTo>
                  <a:pt x="1" y="28"/>
                  <a:pt x="1" y="28"/>
                  <a:pt x="14" y="28"/>
                </a:cubicBezTo>
                <a:lnTo>
                  <a:pt x="42" y="28"/>
                </a:lnTo>
                <a:cubicBezTo>
                  <a:pt x="28" y="15"/>
                  <a:pt x="28" y="1"/>
                  <a:pt x="28" y="1"/>
                </a:cubicBezTo>
                <a:close/>
              </a:path>
            </a:pathLst>
          </a:custGeom>
          <a:solidFill>
            <a:srgbClr val="E8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15"/>
          <p:cNvSpPr/>
          <p:nvPr/>
        </p:nvSpPr>
        <p:spPr>
          <a:xfrm>
            <a:off x="7131810" y="1696050"/>
            <a:ext cx="2839" cy="1915"/>
          </a:xfrm>
          <a:custGeom>
            <a:avLst/>
            <a:gdLst/>
            <a:ahLst/>
            <a:cxnLst/>
            <a:rect l="l" t="t" r="r" b="b"/>
            <a:pathLst>
              <a:path w="43" h="29" extrusionOk="0">
                <a:moveTo>
                  <a:pt x="28" y="0"/>
                </a:moveTo>
                <a:lnTo>
                  <a:pt x="0" y="28"/>
                </a:lnTo>
                <a:lnTo>
                  <a:pt x="28" y="28"/>
                </a:lnTo>
                <a:cubicBezTo>
                  <a:pt x="28" y="28"/>
                  <a:pt x="43" y="28"/>
                  <a:pt x="43" y="15"/>
                </a:cubicBezTo>
                <a:lnTo>
                  <a:pt x="28" y="0"/>
                </a:lnTo>
                <a:close/>
              </a:path>
            </a:pathLst>
          </a:custGeom>
          <a:solidFill>
            <a:srgbClr val="E8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 name="Google Shape;52;p15"/>
          <p:cNvGrpSpPr/>
          <p:nvPr/>
        </p:nvGrpSpPr>
        <p:grpSpPr>
          <a:xfrm>
            <a:off x="6450975" y="319456"/>
            <a:ext cx="2265987" cy="4378251"/>
            <a:chOff x="6040568" y="319458"/>
            <a:chExt cx="2265987" cy="4378251"/>
          </a:xfrm>
        </p:grpSpPr>
        <p:grpSp>
          <p:nvGrpSpPr>
            <p:cNvPr id="53" name="Google Shape;53;p15"/>
            <p:cNvGrpSpPr/>
            <p:nvPr/>
          </p:nvGrpSpPr>
          <p:grpSpPr>
            <a:xfrm>
              <a:off x="6040568" y="319458"/>
              <a:ext cx="2265987" cy="2265987"/>
              <a:chOff x="6040525" y="691475"/>
              <a:chExt cx="1689900" cy="1689900"/>
            </a:xfrm>
          </p:grpSpPr>
          <p:sp>
            <p:nvSpPr>
              <p:cNvPr id="54" name="Google Shape;54;p15"/>
              <p:cNvSpPr/>
              <p:nvPr/>
            </p:nvSpPr>
            <p:spPr>
              <a:xfrm>
                <a:off x="6040525" y="691475"/>
                <a:ext cx="1689900" cy="1689900"/>
              </a:xfrm>
              <a:prstGeom prst="ellipse">
                <a:avLst/>
              </a:prstGeom>
              <a:solidFill>
                <a:srgbClr val="ABC9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5"/>
              <p:cNvSpPr/>
              <p:nvPr/>
            </p:nvSpPr>
            <p:spPr>
              <a:xfrm>
                <a:off x="6223258" y="874208"/>
                <a:ext cx="1324500" cy="13245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 name="Google Shape;56;p15"/>
            <p:cNvGrpSpPr/>
            <p:nvPr/>
          </p:nvGrpSpPr>
          <p:grpSpPr>
            <a:xfrm>
              <a:off x="6619396" y="888635"/>
              <a:ext cx="1052506" cy="809351"/>
              <a:chOff x="6427499" y="495725"/>
              <a:chExt cx="756926" cy="582057"/>
            </a:xfrm>
          </p:grpSpPr>
          <p:sp>
            <p:nvSpPr>
              <p:cNvPr id="57" name="Google Shape;57;p15"/>
              <p:cNvSpPr/>
              <p:nvPr/>
            </p:nvSpPr>
            <p:spPr>
              <a:xfrm>
                <a:off x="6757925" y="662125"/>
                <a:ext cx="103200" cy="308400"/>
              </a:xfrm>
              <a:prstGeom prst="roundRect">
                <a:avLst>
                  <a:gd name="adj" fmla="val 50000"/>
                </a:avLst>
              </a:prstGeom>
              <a:solidFill>
                <a:srgbClr val="E8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5"/>
              <p:cNvSpPr/>
              <p:nvPr/>
            </p:nvSpPr>
            <p:spPr>
              <a:xfrm>
                <a:off x="6664852" y="931734"/>
                <a:ext cx="283551" cy="146048"/>
              </a:xfrm>
              <a:custGeom>
                <a:avLst/>
                <a:gdLst/>
                <a:ahLst/>
                <a:cxnLst/>
                <a:rect l="l" t="t" r="r" b="b"/>
                <a:pathLst>
                  <a:path w="5972" h="3076" extrusionOk="0">
                    <a:moveTo>
                      <a:pt x="4281" y="1026"/>
                    </a:moveTo>
                    <a:lnTo>
                      <a:pt x="5569" y="2355"/>
                    </a:lnTo>
                    <a:cubicBezTo>
                      <a:pt x="5583" y="2369"/>
                      <a:pt x="5583" y="2396"/>
                      <a:pt x="5569" y="2396"/>
                    </a:cubicBezTo>
                    <a:cubicBezTo>
                      <a:pt x="5569" y="2411"/>
                      <a:pt x="5556" y="2411"/>
                      <a:pt x="5556" y="2411"/>
                    </a:cubicBezTo>
                    <a:lnTo>
                      <a:pt x="5528" y="2411"/>
                    </a:lnTo>
                    <a:lnTo>
                      <a:pt x="4239" y="1067"/>
                    </a:lnTo>
                    <a:lnTo>
                      <a:pt x="4239" y="1026"/>
                    </a:lnTo>
                    <a:close/>
                    <a:moveTo>
                      <a:pt x="3866" y="873"/>
                    </a:moveTo>
                    <a:lnTo>
                      <a:pt x="3879" y="887"/>
                    </a:lnTo>
                    <a:lnTo>
                      <a:pt x="5098" y="2590"/>
                    </a:lnTo>
                    <a:cubicBezTo>
                      <a:pt x="5098" y="2605"/>
                      <a:pt x="5098" y="2618"/>
                      <a:pt x="5085" y="2632"/>
                    </a:cubicBezTo>
                    <a:lnTo>
                      <a:pt x="5070" y="2632"/>
                    </a:lnTo>
                    <a:cubicBezTo>
                      <a:pt x="5070" y="2632"/>
                      <a:pt x="5057" y="2632"/>
                      <a:pt x="5057" y="2618"/>
                    </a:cubicBezTo>
                    <a:lnTo>
                      <a:pt x="3838" y="915"/>
                    </a:lnTo>
                    <a:cubicBezTo>
                      <a:pt x="3838" y="900"/>
                      <a:pt x="3838" y="887"/>
                      <a:pt x="3851" y="887"/>
                    </a:cubicBezTo>
                    <a:cubicBezTo>
                      <a:pt x="3851" y="873"/>
                      <a:pt x="3851" y="873"/>
                      <a:pt x="3866" y="873"/>
                    </a:cubicBezTo>
                    <a:close/>
                    <a:moveTo>
                      <a:pt x="3644" y="1316"/>
                    </a:moveTo>
                    <a:cubicBezTo>
                      <a:pt x="3657" y="1316"/>
                      <a:pt x="3657" y="1316"/>
                      <a:pt x="3672" y="1330"/>
                    </a:cubicBezTo>
                    <a:lnTo>
                      <a:pt x="4322" y="2826"/>
                    </a:lnTo>
                    <a:cubicBezTo>
                      <a:pt x="4337" y="2826"/>
                      <a:pt x="4322" y="2854"/>
                      <a:pt x="4309" y="2854"/>
                    </a:cubicBezTo>
                    <a:cubicBezTo>
                      <a:pt x="4295" y="2854"/>
                      <a:pt x="4281" y="2854"/>
                      <a:pt x="4281" y="2840"/>
                    </a:cubicBezTo>
                    <a:lnTo>
                      <a:pt x="3616" y="1358"/>
                    </a:lnTo>
                    <a:cubicBezTo>
                      <a:pt x="3616" y="1344"/>
                      <a:pt x="3616" y="1330"/>
                      <a:pt x="3630" y="1316"/>
                    </a:cubicBezTo>
                    <a:close/>
                    <a:moveTo>
                      <a:pt x="3062" y="1"/>
                    </a:moveTo>
                    <a:cubicBezTo>
                      <a:pt x="2841" y="1"/>
                      <a:pt x="2632" y="28"/>
                      <a:pt x="2632" y="125"/>
                    </a:cubicBezTo>
                    <a:lnTo>
                      <a:pt x="2549" y="195"/>
                    </a:lnTo>
                    <a:lnTo>
                      <a:pt x="71" y="2078"/>
                    </a:lnTo>
                    <a:cubicBezTo>
                      <a:pt x="71" y="2078"/>
                      <a:pt x="1" y="2313"/>
                      <a:pt x="375" y="2313"/>
                    </a:cubicBezTo>
                    <a:lnTo>
                      <a:pt x="389" y="2313"/>
                    </a:lnTo>
                    <a:cubicBezTo>
                      <a:pt x="389" y="2300"/>
                      <a:pt x="389" y="2286"/>
                      <a:pt x="403" y="2286"/>
                    </a:cubicBezTo>
                    <a:lnTo>
                      <a:pt x="2522" y="776"/>
                    </a:lnTo>
                    <a:lnTo>
                      <a:pt x="2536" y="762"/>
                    </a:lnTo>
                    <a:cubicBezTo>
                      <a:pt x="2549" y="762"/>
                      <a:pt x="2549" y="776"/>
                      <a:pt x="2564" y="776"/>
                    </a:cubicBezTo>
                    <a:cubicBezTo>
                      <a:pt x="2564" y="790"/>
                      <a:pt x="2564" y="804"/>
                      <a:pt x="2549" y="817"/>
                    </a:cubicBezTo>
                    <a:lnTo>
                      <a:pt x="431" y="2328"/>
                    </a:lnTo>
                    <a:lnTo>
                      <a:pt x="416" y="2328"/>
                    </a:lnTo>
                    <a:cubicBezTo>
                      <a:pt x="444" y="2411"/>
                      <a:pt x="527" y="2618"/>
                      <a:pt x="791" y="2618"/>
                    </a:cubicBezTo>
                    <a:cubicBezTo>
                      <a:pt x="832" y="2618"/>
                      <a:pt x="887" y="2618"/>
                      <a:pt x="929" y="2605"/>
                    </a:cubicBezTo>
                    <a:cubicBezTo>
                      <a:pt x="929" y="2590"/>
                      <a:pt x="929" y="2577"/>
                      <a:pt x="943" y="2577"/>
                    </a:cubicBezTo>
                    <a:lnTo>
                      <a:pt x="2743" y="1053"/>
                    </a:lnTo>
                    <a:cubicBezTo>
                      <a:pt x="2743" y="1039"/>
                      <a:pt x="2758" y="1039"/>
                      <a:pt x="2758" y="1039"/>
                    </a:cubicBezTo>
                    <a:cubicBezTo>
                      <a:pt x="2771" y="1039"/>
                      <a:pt x="2771" y="1039"/>
                      <a:pt x="2785" y="1053"/>
                    </a:cubicBezTo>
                    <a:cubicBezTo>
                      <a:pt x="2785" y="1067"/>
                      <a:pt x="2785" y="1081"/>
                      <a:pt x="2771" y="1094"/>
                    </a:cubicBezTo>
                    <a:lnTo>
                      <a:pt x="970" y="2618"/>
                    </a:lnTo>
                    <a:cubicBezTo>
                      <a:pt x="1013" y="2673"/>
                      <a:pt x="1151" y="2812"/>
                      <a:pt x="1358" y="2812"/>
                    </a:cubicBezTo>
                    <a:cubicBezTo>
                      <a:pt x="1400" y="2812"/>
                      <a:pt x="1456" y="2812"/>
                      <a:pt x="1497" y="2784"/>
                    </a:cubicBezTo>
                    <a:cubicBezTo>
                      <a:pt x="1497" y="2784"/>
                      <a:pt x="1677" y="2937"/>
                      <a:pt x="1885" y="2937"/>
                    </a:cubicBezTo>
                    <a:cubicBezTo>
                      <a:pt x="1954" y="2937"/>
                      <a:pt x="2037" y="2909"/>
                      <a:pt x="2121" y="2854"/>
                    </a:cubicBezTo>
                    <a:lnTo>
                      <a:pt x="2121" y="2826"/>
                    </a:lnTo>
                    <a:lnTo>
                      <a:pt x="2841" y="1441"/>
                    </a:lnTo>
                    <a:cubicBezTo>
                      <a:pt x="2854" y="1427"/>
                      <a:pt x="2868" y="1427"/>
                      <a:pt x="2868" y="1427"/>
                    </a:cubicBezTo>
                    <a:lnTo>
                      <a:pt x="2882" y="1427"/>
                    </a:lnTo>
                    <a:cubicBezTo>
                      <a:pt x="2896" y="1441"/>
                      <a:pt x="2896" y="1454"/>
                      <a:pt x="2896" y="1469"/>
                    </a:cubicBezTo>
                    <a:lnTo>
                      <a:pt x="2162" y="2854"/>
                    </a:lnTo>
                    <a:lnTo>
                      <a:pt x="2162" y="2867"/>
                    </a:lnTo>
                    <a:cubicBezTo>
                      <a:pt x="2204" y="2923"/>
                      <a:pt x="2355" y="3061"/>
                      <a:pt x="2549" y="3061"/>
                    </a:cubicBezTo>
                    <a:cubicBezTo>
                      <a:pt x="2619" y="3061"/>
                      <a:pt x="2702" y="3033"/>
                      <a:pt x="2785" y="2992"/>
                    </a:cubicBezTo>
                    <a:cubicBezTo>
                      <a:pt x="2785" y="2992"/>
                      <a:pt x="2965" y="3076"/>
                      <a:pt x="3131" y="3076"/>
                    </a:cubicBezTo>
                    <a:cubicBezTo>
                      <a:pt x="3229" y="3076"/>
                      <a:pt x="3325" y="3048"/>
                      <a:pt x="3380" y="2978"/>
                    </a:cubicBezTo>
                    <a:lnTo>
                      <a:pt x="3380" y="2950"/>
                    </a:lnTo>
                    <a:lnTo>
                      <a:pt x="3229" y="1565"/>
                    </a:lnTo>
                    <a:cubicBezTo>
                      <a:pt x="3229" y="1552"/>
                      <a:pt x="3242" y="1538"/>
                      <a:pt x="3256" y="1538"/>
                    </a:cubicBezTo>
                    <a:cubicBezTo>
                      <a:pt x="3270" y="1538"/>
                      <a:pt x="3284" y="1552"/>
                      <a:pt x="3284" y="1565"/>
                    </a:cubicBezTo>
                    <a:lnTo>
                      <a:pt x="3423" y="2950"/>
                    </a:lnTo>
                    <a:lnTo>
                      <a:pt x="3423" y="2965"/>
                    </a:lnTo>
                    <a:cubicBezTo>
                      <a:pt x="3478" y="2992"/>
                      <a:pt x="3630" y="3061"/>
                      <a:pt x="3796" y="3061"/>
                    </a:cubicBezTo>
                    <a:cubicBezTo>
                      <a:pt x="3879" y="3061"/>
                      <a:pt x="3977" y="3048"/>
                      <a:pt x="4073" y="2992"/>
                    </a:cubicBezTo>
                    <a:cubicBezTo>
                      <a:pt x="4073" y="2992"/>
                      <a:pt x="4655" y="2992"/>
                      <a:pt x="4738" y="2771"/>
                    </a:cubicBezTo>
                    <a:cubicBezTo>
                      <a:pt x="4738" y="2771"/>
                      <a:pt x="5472" y="2756"/>
                      <a:pt x="5403" y="2507"/>
                    </a:cubicBezTo>
                    <a:cubicBezTo>
                      <a:pt x="5403" y="2507"/>
                      <a:pt x="5971" y="2383"/>
                      <a:pt x="5846" y="2147"/>
                    </a:cubicBezTo>
                    <a:lnTo>
                      <a:pt x="3700" y="180"/>
                    </a:lnTo>
                    <a:lnTo>
                      <a:pt x="3547" y="28"/>
                    </a:lnTo>
                    <a:cubicBezTo>
                      <a:pt x="3547" y="28"/>
                      <a:pt x="3297" y="1"/>
                      <a:pt x="3062" y="1"/>
                    </a:cubicBezTo>
                    <a:close/>
                  </a:path>
                </a:pathLst>
              </a:custGeom>
              <a:solidFill>
                <a:srgbClr val="E8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5"/>
              <p:cNvSpPr/>
              <p:nvPr/>
            </p:nvSpPr>
            <p:spPr>
              <a:xfrm>
                <a:off x="6834545" y="495725"/>
                <a:ext cx="349880" cy="437386"/>
              </a:xfrm>
              <a:custGeom>
                <a:avLst/>
                <a:gdLst/>
                <a:ahLst/>
                <a:cxnLst/>
                <a:rect l="l" t="t" r="r" b="b"/>
                <a:pathLst>
                  <a:path w="7369" h="9212" extrusionOk="0">
                    <a:moveTo>
                      <a:pt x="5402" y="1538"/>
                    </a:moveTo>
                    <a:cubicBezTo>
                      <a:pt x="5416" y="1538"/>
                      <a:pt x="5444" y="1551"/>
                      <a:pt x="5457" y="1551"/>
                    </a:cubicBezTo>
                    <a:cubicBezTo>
                      <a:pt x="5485" y="1579"/>
                      <a:pt x="5513" y="1607"/>
                      <a:pt x="5500" y="1704"/>
                    </a:cubicBezTo>
                    <a:cubicBezTo>
                      <a:pt x="5457" y="1967"/>
                      <a:pt x="5167" y="2244"/>
                      <a:pt x="5014" y="2383"/>
                    </a:cubicBezTo>
                    <a:cubicBezTo>
                      <a:pt x="5236" y="2425"/>
                      <a:pt x="5666" y="2549"/>
                      <a:pt x="5666" y="2798"/>
                    </a:cubicBezTo>
                    <a:cubicBezTo>
                      <a:pt x="5666" y="3047"/>
                      <a:pt x="5139" y="3173"/>
                      <a:pt x="4890" y="3214"/>
                    </a:cubicBezTo>
                    <a:cubicBezTo>
                      <a:pt x="5014" y="3352"/>
                      <a:pt x="5236" y="3616"/>
                      <a:pt x="5180" y="3795"/>
                    </a:cubicBezTo>
                    <a:cubicBezTo>
                      <a:pt x="5167" y="3851"/>
                      <a:pt x="5139" y="3920"/>
                      <a:pt x="5029" y="3948"/>
                    </a:cubicBezTo>
                    <a:cubicBezTo>
                      <a:pt x="4973" y="3961"/>
                      <a:pt x="4918" y="3961"/>
                      <a:pt x="4862" y="3961"/>
                    </a:cubicBezTo>
                    <a:cubicBezTo>
                      <a:pt x="4654" y="3961"/>
                      <a:pt x="4460" y="3878"/>
                      <a:pt x="4322" y="3782"/>
                    </a:cubicBezTo>
                    <a:lnTo>
                      <a:pt x="4322" y="3782"/>
                    </a:lnTo>
                    <a:cubicBezTo>
                      <a:pt x="4419" y="3989"/>
                      <a:pt x="4530" y="4308"/>
                      <a:pt x="4447" y="4502"/>
                    </a:cubicBezTo>
                    <a:cubicBezTo>
                      <a:pt x="4405" y="4585"/>
                      <a:pt x="4349" y="4641"/>
                      <a:pt x="4253" y="4668"/>
                    </a:cubicBezTo>
                    <a:cubicBezTo>
                      <a:pt x="4198" y="4682"/>
                      <a:pt x="4142" y="4682"/>
                      <a:pt x="4100" y="4682"/>
                    </a:cubicBezTo>
                    <a:cubicBezTo>
                      <a:pt x="3851" y="4682"/>
                      <a:pt x="3657" y="4543"/>
                      <a:pt x="3533" y="4432"/>
                    </a:cubicBezTo>
                    <a:lnTo>
                      <a:pt x="3533" y="4432"/>
                    </a:lnTo>
                    <a:cubicBezTo>
                      <a:pt x="3560" y="4668"/>
                      <a:pt x="3560" y="5112"/>
                      <a:pt x="3380" y="5319"/>
                    </a:cubicBezTo>
                    <a:cubicBezTo>
                      <a:pt x="3324" y="5402"/>
                      <a:pt x="3241" y="5430"/>
                      <a:pt x="3131" y="5430"/>
                    </a:cubicBezTo>
                    <a:cubicBezTo>
                      <a:pt x="2854" y="5430"/>
                      <a:pt x="2687" y="5291"/>
                      <a:pt x="2591" y="5167"/>
                    </a:cubicBezTo>
                    <a:cubicBezTo>
                      <a:pt x="2577" y="5416"/>
                      <a:pt x="2549" y="5776"/>
                      <a:pt x="2383" y="5928"/>
                    </a:cubicBezTo>
                    <a:cubicBezTo>
                      <a:pt x="2342" y="5970"/>
                      <a:pt x="2286" y="5984"/>
                      <a:pt x="2231" y="5984"/>
                    </a:cubicBezTo>
                    <a:lnTo>
                      <a:pt x="2189" y="5984"/>
                    </a:lnTo>
                    <a:cubicBezTo>
                      <a:pt x="1967" y="5956"/>
                      <a:pt x="1829" y="5790"/>
                      <a:pt x="1746" y="5638"/>
                    </a:cubicBezTo>
                    <a:cubicBezTo>
                      <a:pt x="1718" y="5901"/>
                      <a:pt x="1662" y="6288"/>
                      <a:pt x="1483" y="6427"/>
                    </a:cubicBezTo>
                    <a:cubicBezTo>
                      <a:pt x="1427" y="6469"/>
                      <a:pt x="1385" y="6482"/>
                      <a:pt x="1317" y="6482"/>
                    </a:cubicBezTo>
                    <a:lnTo>
                      <a:pt x="1247" y="6482"/>
                    </a:lnTo>
                    <a:cubicBezTo>
                      <a:pt x="776" y="6358"/>
                      <a:pt x="721" y="5845"/>
                      <a:pt x="721" y="5832"/>
                    </a:cubicBezTo>
                    <a:cubicBezTo>
                      <a:pt x="707" y="5804"/>
                      <a:pt x="735" y="5776"/>
                      <a:pt x="763" y="5776"/>
                    </a:cubicBezTo>
                    <a:lnTo>
                      <a:pt x="776" y="5776"/>
                    </a:lnTo>
                    <a:cubicBezTo>
                      <a:pt x="790" y="5776"/>
                      <a:pt x="818" y="5790"/>
                      <a:pt x="818" y="5817"/>
                    </a:cubicBezTo>
                    <a:cubicBezTo>
                      <a:pt x="818" y="5832"/>
                      <a:pt x="873" y="6275"/>
                      <a:pt x="1275" y="6371"/>
                    </a:cubicBezTo>
                    <a:cubicBezTo>
                      <a:pt x="1289" y="6386"/>
                      <a:pt x="1302" y="6386"/>
                      <a:pt x="1317" y="6386"/>
                    </a:cubicBezTo>
                    <a:cubicBezTo>
                      <a:pt x="1358" y="6386"/>
                      <a:pt x="1385" y="6371"/>
                      <a:pt x="1413" y="6344"/>
                    </a:cubicBezTo>
                    <a:cubicBezTo>
                      <a:pt x="1607" y="6192"/>
                      <a:pt x="1649" y="5596"/>
                      <a:pt x="1649" y="5389"/>
                    </a:cubicBezTo>
                    <a:cubicBezTo>
                      <a:pt x="1649" y="5361"/>
                      <a:pt x="1677" y="5333"/>
                      <a:pt x="1705" y="5333"/>
                    </a:cubicBezTo>
                    <a:cubicBezTo>
                      <a:pt x="1732" y="5333"/>
                      <a:pt x="1746" y="5347"/>
                      <a:pt x="1760" y="5374"/>
                    </a:cubicBezTo>
                    <a:cubicBezTo>
                      <a:pt x="1760" y="5374"/>
                      <a:pt x="1856" y="5832"/>
                      <a:pt x="2203" y="5887"/>
                    </a:cubicBezTo>
                    <a:lnTo>
                      <a:pt x="2231" y="5887"/>
                    </a:lnTo>
                    <a:cubicBezTo>
                      <a:pt x="2259" y="5887"/>
                      <a:pt x="2286" y="5873"/>
                      <a:pt x="2314" y="5845"/>
                    </a:cubicBezTo>
                    <a:cubicBezTo>
                      <a:pt x="2480" y="5693"/>
                      <a:pt x="2493" y="5139"/>
                      <a:pt x="2480" y="4945"/>
                    </a:cubicBezTo>
                    <a:cubicBezTo>
                      <a:pt x="2480" y="4918"/>
                      <a:pt x="2493" y="4890"/>
                      <a:pt x="2521" y="4890"/>
                    </a:cubicBezTo>
                    <a:lnTo>
                      <a:pt x="2536" y="4890"/>
                    </a:lnTo>
                    <a:cubicBezTo>
                      <a:pt x="2549" y="4890"/>
                      <a:pt x="2577" y="4903"/>
                      <a:pt x="2577" y="4931"/>
                    </a:cubicBezTo>
                    <a:cubicBezTo>
                      <a:pt x="2577" y="4931"/>
                      <a:pt x="2687" y="5333"/>
                      <a:pt x="3131" y="5333"/>
                    </a:cubicBezTo>
                    <a:cubicBezTo>
                      <a:pt x="3200" y="5333"/>
                      <a:pt x="3256" y="5306"/>
                      <a:pt x="3311" y="5250"/>
                    </a:cubicBezTo>
                    <a:cubicBezTo>
                      <a:pt x="3518" y="5001"/>
                      <a:pt x="3422" y="4294"/>
                      <a:pt x="3422" y="4294"/>
                    </a:cubicBezTo>
                    <a:cubicBezTo>
                      <a:pt x="3408" y="4266"/>
                      <a:pt x="3422" y="4238"/>
                      <a:pt x="3450" y="4238"/>
                    </a:cubicBezTo>
                    <a:cubicBezTo>
                      <a:pt x="3450" y="4225"/>
                      <a:pt x="3463" y="4225"/>
                      <a:pt x="3463" y="4225"/>
                    </a:cubicBezTo>
                    <a:cubicBezTo>
                      <a:pt x="3477" y="4225"/>
                      <a:pt x="3505" y="4238"/>
                      <a:pt x="3505" y="4253"/>
                    </a:cubicBezTo>
                    <a:cubicBezTo>
                      <a:pt x="3518" y="4253"/>
                      <a:pt x="3754" y="4571"/>
                      <a:pt x="4100" y="4571"/>
                    </a:cubicBezTo>
                    <a:cubicBezTo>
                      <a:pt x="4142" y="4571"/>
                      <a:pt x="4183" y="4571"/>
                      <a:pt x="4225" y="4558"/>
                    </a:cubicBezTo>
                    <a:cubicBezTo>
                      <a:pt x="4281" y="4543"/>
                      <a:pt x="4322" y="4515"/>
                      <a:pt x="4349" y="4460"/>
                    </a:cubicBezTo>
                    <a:cubicBezTo>
                      <a:pt x="4433" y="4253"/>
                      <a:pt x="4225" y="3810"/>
                      <a:pt x="4142" y="3643"/>
                    </a:cubicBezTo>
                    <a:cubicBezTo>
                      <a:pt x="4128" y="3629"/>
                      <a:pt x="4128" y="3601"/>
                      <a:pt x="4156" y="3574"/>
                    </a:cubicBezTo>
                    <a:lnTo>
                      <a:pt x="4211" y="3574"/>
                    </a:lnTo>
                    <a:cubicBezTo>
                      <a:pt x="4225" y="3588"/>
                      <a:pt x="4543" y="3865"/>
                      <a:pt x="4862" y="3865"/>
                    </a:cubicBezTo>
                    <a:cubicBezTo>
                      <a:pt x="4903" y="3865"/>
                      <a:pt x="4946" y="3851"/>
                      <a:pt x="5001" y="3851"/>
                    </a:cubicBezTo>
                    <a:cubicBezTo>
                      <a:pt x="5056" y="3823"/>
                      <a:pt x="5070" y="3795"/>
                      <a:pt x="5084" y="3768"/>
                    </a:cubicBezTo>
                    <a:cubicBezTo>
                      <a:pt x="5112" y="3643"/>
                      <a:pt x="4903" y="3366"/>
                      <a:pt x="4752" y="3214"/>
                    </a:cubicBezTo>
                    <a:cubicBezTo>
                      <a:pt x="4737" y="3200"/>
                      <a:pt x="4737" y="3186"/>
                      <a:pt x="4737" y="3158"/>
                    </a:cubicBezTo>
                    <a:cubicBezTo>
                      <a:pt x="4752" y="3145"/>
                      <a:pt x="4765" y="3130"/>
                      <a:pt x="4779" y="3130"/>
                    </a:cubicBezTo>
                    <a:cubicBezTo>
                      <a:pt x="5112" y="3089"/>
                      <a:pt x="5568" y="2951"/>
                      <a:pt x="5568" y="2798"/>
                    </a:cubicBezTo>
                    <a:cubicBezTo>
                      <a:pt x="5568" y="2632"/>
                      <a:pt x="5153" y="2508"/>
                      <a:pt x="4890" y="2466"/>
                    </a:cubicBezTo>
                    <a:cubicBezTo>
                      <a:pt x="4876" y="2452"/>
                      <a:pt x="4848" y="2438"/>
                      <a:pt x="4848" y="2425"/>
                    </a:cubicBezTo>
                    <a:cubicBezTo>
                      <a:pt x="4848" y="2397"/>
                      <a:pt x="4848" y="2383"/>
                      <a:pt x="4862" y="2369"/>
                    </a:cubicBezTo>
                    <a:cubicBezTo>
                      <a:pt x="4876" y="2369"/>
                      <a:pt x="5347" y="1995"/>
                      <a:pt x="5402" y="1690"/>
                    </a:cubicBezTo>
                    <a:lnTo>
                      <a:pt x="5402" y="1649"/>
                    </a:lnTo>
                    <a:lnTo>
                      <a:pt x="5389" y="1649"/>
                    </a:lnTo>
                    <a:cubicBezTo>
                      <a:pt x="5319" y="1649"/>
                      <a:pt x="5056" y="1801"/>
                      <a:pt x="4820" y="2009"/>
                    </a:cubicBezTo>
                    <a:cubicBezTo>
                      <a:pt x="4807" y="2022"/>
                      <a:pt x="4807" y="2022"/>
                      <a:pt x="4793" y="2022"/>
                    </a:cubicBezTo>
                    <a:cubicBezTo>
                      <a:pt x="4779" y="2022"/>
                      <a:pt x="4765" y="2009"/>
                      <a:pt x="4752" y="2009"/>
                    </a:cubicBezTo>
                    <a:cubicBezTo>
                      <a:pt x="4724" y="1981"/>
                      <a:pt x="4737" y="1954"/>
                      <a:pt x="4752" y="1926"/>
                    </a:cubicBezTo>
                    <a:cubicBezTo>
                      <a:pt x="4903" y="1801"/>
                      <a:pt x="5236" y="1538"/>
                      <a:pt x="5402" y="1538"/>
                    </a:cubicBezTo>
                    <a:close/>
                    <a:moveTo>
                      <a:pt x="5236" y="4447"/>
                    </a:moveTo>
                    <a:cubicBezTo>
                      <a:pt x="5250" y="4447"/>
                      <a:pt x="5278" y="4460"/>
                      <a:pt x="5291" y="4475"/>
                    </a:cubicBezTo>
                    <a:cubicBezTo>
                      <a:pt x="5319" y="4488"/>
                      <a:pt x="5333" y="4515"/>
                      <a:pt x="5319" y="4585"/>
                    </a:cubicBezTo>
                    <a:cubicBezTo>
                      <a:pt x="5250" y="4793"/>
                      <a:pt x="5001" y="4986"/>
                      <a:pt x="4862" y="5070"/>
                    </a:cubicBezTo>
                    <a:cubicBezTo>
                      <a:pt x="5029" y="5139"/>
                      <a:pt x="5361" y="5278"/>
                      <a:pt x="5333" y="5472"/>
                    </a:cubicBezTo>
                    <a:cubicBezTo>
                      <a:pt x="5306" y="5679"/>
                      <a:pt x="4876" y="5721"/>
                      <a:pt x="4682" y="5734"/>
                    </a:cubicBezTo>
                    <a:cubicBezTo>
                      <a:pt x="4765" y="5845"/>
                      <a:pt x="4903" y="6081"/>
                      <a:pt x="4848" y="6220"/>
                    </a:cubicBezTo>
                    <a:cubicBezTo>
                      <a:pt x="4835" y="6261"/>
                      <a:pt x="4793" y="6303"/>
                      <a:pt x="4710" y="6316"/>
                    </a:cubicBezTo>
                    <a:cubicBezTo>
                      <a:pt x="4682" y="6330"/>
                      <a:pt x="4669" y="6330"/>
                      <a:pt x="4641" y="6330"/>
                    </a:cubicBezTo>
                    <a:cubicBezTo>
                      <a:pt x="4460" y="6330"/>
                      <a:pt x="4281" y="6220"/>
                      <a:pt x="4170" y="6122"/>
                    </a:cubicBezTo>
                    <a:lnTo>
                      <a:pt x="4170" y="6122"/>
                    </a:lnTo>
                    <a:cubicBezTo>
                      <a:pt x="4225" y="6303"/>
                      <a:pt x="4281" y="6565"/>
                      <a:pt x="4183" y="6704"/>
                    </a:cubicBezTo>
                    <a:cubicBezTo>
                      <a:pt x="4156" y="6774"/>
                      <a:pt x="4100" y="6801"/>
                      <a:pt x="4017" y="6815"/>
                    </a:cubicBezTo>
                    <a:lnTo>
                      <a:pt x="3962" y="6815"/>
                    </a:lnTo>
                    <a:cubicBezTo>
                      <a:pt x="3727" y="6815"/>
                      <a:pt x="3560" y="6663"/>
                      <a:pt x="3477" y="6552"/>
                    </a:cubicBezTo>
                    <a:cubicBezTo>
                      <a:pt x="3463" y="6746"/>
                      <a:pt x="3422" y="7106"/>
                      <a:pt x="3269" y="7245"/>
                    </a:cubicBezTo>
                    <a:cubicBezTo>
                      <a:pt x="3214" y="7286"/>
                      <a:pt x="3158" y="7313"/>
                      <a:pt x="3090" y="7313"/>
                    </a:cubicBezTo>
                    <a:lnTo>
                      <a:pt x="3062" y="7313"/>
                    </a:lnTo>
                    <a:cubicBezTo>
                      <a:pt x="2826" y="7286"/>
                      <a:pt x="2702" y="7147"/>
                      <a:pt x="2646" y="7036"/>
                    </a:cubicBezTo>
                    <a:cubicBezTo>
                      <a:pt x="2619" y="7230"/>
                      <a:pt x="2549" y="7522"/>
                      <a:pt x="2410" y="7618"/>
                    </a:cubicBezTo>
                    <a:cubicBezTo>
                      <a:pt x="2383" y="7646"/>
                      <a:pt x="2342" y="7660"/>
                      <a:pt x="2300" y="7660"/>
                    </a:cubicBezTo>
                    <a:cubicBezTo>
                      <a:pt x="2286" y="7660"/>
                      <a:pt x="2272" y="7660"/>
                      <a:pt x="2244" y="7646"/>
                    </a:cubicBezTo>
                    <a:cubicBezTo>
                      <a:pt x="2078" y="7605"/>
                      <a:pt x="1982" y="7452"/>
                      <a:pt x="1926" y="7328"/>
                    </a:cubicBezTo>
                    <a:cubicBezTo>
                      <a:pt x="1884" y="7535"/>
                      <a:pt x="1801" y="7840"/>
                      <a:pt x="1635" y="7937"/>
                    </a:cubicBezTo>
                    <a:cubicBezTo>
                      <a:pt x="1607" y="7950"/>
                      <a:pt x="1566" y="7965"/>
                      <a:pt x="1538" y="7965"/>
                    </a:cubicBezTo>
                    <a:lnTo>
                      <a:pt x="1511" y="7965"/>
                    </a:lnTo>
                    <a:cubicBezTo>
                      <a:pt x="1483" y="7965"/>
                      <a:pt x="1468" y="7950"/>
                      <a:pt x="1455" y="7950"/>
                    </a:cubicBezTo>
                    <a:cubicBezTo>
                      <a:pt x="1095" y="7799"/>
                      <a:pt x="1095" y="7396"/>
                      <a:pt x="1095" y="7369"/>
                    </a:cubicBezTo>
                    <a:cubicBezTo>
                      <a:pt x="1095" y="7355"/>
                      <a:pt x="1108" y="7328"/>
                      <a:pt x="1136" y="7328"/>
                    </a:cubicBezTo>
                    <a:cubicBezTo>
                      <a:pt x="1164" y="7328"/>
                      <a:pt x="1178" y="7355"/>
                      <a:pt x="1178" y="7383"/>
                    </a:cubicBezTo>
                    <a:cubicBezTo>
                      <a:pt x="1178" y="7396"/>
                      <a:pt x="1178" y="7743"/>
                      <a:pt x="1483" y="7867"/>
                    </a:cubicBezTo>
                    <a:cubicBezTo>
                      <a:pt x="1496" y="7867"/>
                      <a:pt x="1511" y="7882"/>
                      <a:pt x="1538" y="7882"/>
                    </a:cubicBezTo>
                    <a:cubicBezTo>
                      <a:pt x="1552" y="7882"/>
                      <a:pt x="1579" y="7867"/>
                      <a:pt x="1594" y="7854"/>
                    </a:cubicBezTo>
                    <a:cubicBezTo>
                      <a:pt x="1760" y="7757"/>
                      <a:pt x="1856" y="7286"/>
                      <a:pt x="1884" y="7119"/>
                    </a:cubicBezTo>
                    <a:cubicBezTo>
                      <a:pt x="1884" y="7092"/>
                      <a:pt x="1898" y="7078"/>
                      <a:pt x="1926" y="7078"/>
                    </a:cubicBezTo>
                    <a:cubicBezTo>
                      <a:pt x="1954" y="7078"/>
                      <a:pt x="1967" y="7092"/>
                      <a:pt x="1967" y="7119"/>
                    </a:cubicBezTo>
                    <a:cubicBezTo>
                      <a:pt x="1967" y="7119"/>
                      <a:pt x="2009" y="7494"/>
                      <a:pt x="2272" y="7563"/>
                    </a:cubicBezTo>
                    <a:cubicBezTo>
                      <a:pt x="2286" y="7577"/>
                      <a:pt x="2300" y="7577"/>
                      <a:pt x="2300" y="7577"/>
                    </a:cubicBezTo>
                    <a:cubicBezTo>
                      <a:pt x="2327" y="7577"/>
                      <a:pt x="2342" y="7563"/>
                      <a:pt x="2355" y="7549"/>
                    </a:cubicBezTo>
                    <a:cubicBezTo>
                      <a:pt x="2508" y="7452"/>
                      <a:pt x="2577" y="7009"/>
                      <a:pt x="2577" y="6857"/>
                    </a:cubicBezTo>
                    <a:cubicBezTo>
                      <a:pt x="2591" y="6829"/>
                      <a:pt x="2604" y="6815"/>
                      <a:pt x="2619" y="6815"/>
                    </a:cubicBezTo>
                    <a:lnTo>
                      <a:pt x="2632" y="6815"/>
                    </a:lnTo>
                    <a:cubicBezTo>
                      <a:pt x="2646" y="6815"/>
                      <a:pt x="2660" y="6829"/>
                      <a:pt x="2674" y="6857"/>
                    </a:cubicBezTo>
                    <a:cubicBezTo>
                      <a:pt x="2674" y="6857"/>
                      <a:pt x="2715" y="7175"/>
                      <a:pt x="3062" y="7230"/>
                    </a:cubicBezTo>
                    <a:lnTo>
                      <a:pt x="3090" y="7230"/>
                    </a:lnTo>
                    <a:cubicBezTo>
                      <a:pt x="3131" y="7230"/>
                      <a:pt x="3173" y="7217"/>
                      <a:pt x="3214" y="7189"/>
                    </a:cubicBezTo>
                    <a:cubicBezTo>
                      <a:pt x="3408" y="7009"/>
                      <a:pt x="3394" y="6441"/>
                      <a:pt x="3394" y="6427"/>
                    </a:cubicBezTo>
                    <a:cubicBezTo>
                      <a:pt x="3394" y="6414"/>
                      <a:pt x="3408" y="6386"/>
                      <a:pt x="3422" y="6386"/>
                    </a:cubicBezTo>
                    <a:lnTo>
                      <a:pt x="3435" y="6386"/>
                    </a:lnTo>
                    <a:cubicBezTo>
                      <a:pt x="3450" y="6386"/>
                      <a:pt x="3463" y="6399"/>
                      <a:pt x="3477" y="6414"/>
                    </a:cubicBezTo>
                    <a:cubicBezTo>
                      <a:pt x="3477" y="6414"/>
                      <a:pt x="3657" y="6732"/>
                      <a:pt x="3962" y="6732"/>
                    </a:cubicBezTo>
                    <a:lnTo>
                      <a:pt x="4004" y="6732"/>
                    </a:lnTo>
                    <a:cubicBezTo>
                      <a:pt x="4059" y="6718"/>
                      <a:pt x="4100" y="6704"/>
                      <a:pt x="4115" y="6663"/>
                    </a:cubicBezTo>
                    <a:cubicBezTo>
                      <a:pt x="4211" y="6510"/>
                      <a:pt x="4087" y="6122"/>
                      <a:pt x="4031" y="5998"/>
                    </a:cubicBezTo>
                    <a:cubicBezTo>
                      <a:pt x="4031" y="5970"/>
                      <a:pt x="4031" y="5956"/>
                      <a:pt x="4045" y="5943"/>
                    </a:cubicBezTo>
                    <a:cubicBezTo>
                      <a:pt x="4059" y="5943"/>
                      <a:pt x="4059" y="5928"/>
                      <a:pt x="4072" y="5928"/>
                    </a:cubicBezTo>
                    <a:cubicBezTo>
                      <a:pt x="4087" y="5928"/>
                      <a:pt x="4100" y="5943"/>
                      <a:pt x="4100" y="5943"/>
                    </a:cubicBezTo>
                    <a:cubicBezTo>
                      <a:pt x="4115" y="5956"/>
                      <a:pt x="4364" y="6247"/>
                      <a:pt x="4641" y="6247"/>
                    </a:cubicBezTo>
                    <a:cubicBezTo>
                      <a:pt x="4654" y="6247"/>
                      <a:pt x="4682" y="6247"/>
                      <a:pt x="4696" y="6233"/>
                    </a:cubicBezTo>
                    <a:cubicBezTo>
                      <a:pt x="4752" y="6233"/>
                      <a:pt x="4765" y="6205"/>
                      <a:pt x="4765" y="6192"/>
                    </a:cubicBezTo>
                    <a:cubicBezTo>
                      <a:pt x="4807" y="6094"/>
                      <a:pt x="4669" y="5845"/>
                      <a:pt x="4571" y="5721"/>
                    </a:cubicBezTo>
                    <a:cubicBezTo>
                      <a:pt x="4558" y="5707"/>
                      <a:pt x="4558" y="5679"/>
                      <a:pt x="4558" y="5666"/>
                    </a:cubicBezTo>
                    <a:cubicBezTo>
                      <a:pt x="4571" y="5651"/>
                      <a:pt x="4585" y="5651"/>
                      <a:pt x="4599" y="5651"/>
                    </a:cubicBezTo>
                    <a:cubicBezTo>
                      <a:pt x="4862" y="5651"/>
                      <a:pt x="5236" y="5583"/>
                      <a:pt x="5250" y="5457"/>
                    </a:cubicBezTo>
                    <a:cubicBezTo>
                      <a:pt x="5264" y="5333"/>
                      <a:pt x="4959" y="5180"/>
                      <a:pt x="4752" y="5125"/>
                    </a:cubicBezTo>
                    <a:cubicBezTo>
                      <a:pt x="4737" y="5125"/>
                      <a:pt x="4724" y="5112"/>
                      <a:pt x="4724" y="5097"/>
                    </a:cubicBezTo>
                    <a:cubicBezTo>
                      <a:pt x="4724" y="5070"/>
                      <a:pt x="4724" y="5056"/>
                      <a:pt x="4737" y="5056"/>
                    </a:cubicBezTo>
                    <a:cubicBezTo>
                      <a:pt x="4752" y="5042"/>
                      <a:pt x="5167" y="4807"/>
                      <a:pt x="5236" y="4558"/>
                    </a:cubicBezTo>
                    <a:lnTo>
                      <a:pt x="5236" y="4530"/>
                    </a:lnTo>
                    <a:lnTo>
                      <a:pt x="5223" y="4530"/>
                    </a:lnTo>
                    <a:cubicBezTo>
                      <a:pt x="5153" y="4530"/>
                      <a:pt x="4946" y="4626"/>
                      <a:pt x="4752" y="4765"/>
                    </a:cubicBezTo>
                    <a:lnTo>
                      <a:pt x="4724" y="4765"/>
                    </a:lnTo>
                    <a:cubicBezTo>
                      <a:pt x="4710" y="4765"/>
                      <a:pt x="4696" y="4765"/>
                      <a:pt x="4682" y="4752"/>
                    </a:cubicBezTo>
                    <a:cubicBezTo>
                      <a:pt x="4682" y="4724"/>
                      <a:pt x="4682" y="4709"/>
                      <a:pt x="4696" y="4696"/>
                    </a:cubicBezTo>
                    <a:cubicBezTo>
                      <a:pt x="4820" y="4613"/>
                      <a:pt x="5084" y="4447"/>
                      <a:pt x="5236" y="4447"/>
                    </a:cubicBezTo>
                    <a:close/>
                    <a:moveTo>
                      <a:pt x="5749" y="0"/>
                    </a:moveTo>
                    <a:cubicBezTo>
                      <a:pt x="5693" y="0"/>
                      <a:pt x="5651" y="15"/>
                      <a:pt x="5651" y="15"/>
                    </a:cubicBezTo>
                    <a:cubicBezTo>
                      <a:pt x="3352" y="3657"/>
                      <a:pt x="430" y="4918"/>
                      <a:pt x="42" y="5084"/>
                    </a:cubicBezTo>
                    <a:cubicBezTo>
                      <a:pt x="15" y="5084"/>
                      <a:pt x="0" y="5097"/>
                      <a:pt x="0" y="5097"/>
                    </a:cubicBezTo>
                    <a:lnTo>
                      <a:pt x="277" y="8144"/>
                    </a:lnTo>
                    <a:lnTo>
                      <a:pt x="471" y="8436"/>
                    </a:lnTo>
                    <a:cubicBezTo>
                      <a:pt x="680" y="8754"/>
                      <a:pt x="1025" y="9211"/>
                      <a:pt x="1247" y="9211"/>
                    </a:cubicBezTo>
                    <a:lnTo>
                      <a:pt x="1289" y="9211"/>
                    </a:lnTo>
                    <a:cubicBezTo>
                      <a:pt x="1635" y="9142"/>
                      <a:pt x="1386" y="8492"/>
                      <a:pt x="1385" y="8491"/>
                    </a:cubicBezTo>
                    <a:lnTo>
                      <a:pt x="1385" y="8491"/>
                    </a:lnTo>
                    <a:cubicBezTo>
                      <a:pt x="1386" y="8492"/>
                      <a:pt x="1705" y="9156"/>
                      <a:pt x="2092" y="9156"/>
                    </a:cubicBezTo>
                    <a:cubicBezTo>
                      <a:pt x="2120" y="9156"/>
                      <a:pt x="2148" y="9156"/>
                      <a:pt x="2189" y="9142"/>
                    </a:cubicBezTo>
                    <a:cubicBezTo>
                      <a:pt x="2604" y="9003"/>
                      <a:pt x="2563" y="8311"/>
                      <a:pt x="2563" y="8311"/>
                    </a:cubicBezTo>
                    <a:lnTo>
                      <a:pt x="2563" y="8311"/>
                    </a:lnTo>
                    <a:cubicBezTo>
                      <a:pt x="2563" y="8311"/>
                      <a:pt x="2992" y="8948"/>
                      <a:pt x="3324" y="8948"/>
                    </a:cubicBezTo>
                    <a:cubicBezTo>
                      <a:pt x="3352" y="8948"/>
                      <a:pt x="3367" y="8948"/>
                      <a:pt x="3394" y="8934"/>
                    </a:cubicBezTo>
                    <a:cubicBezTo>
                      <a:pt x="3740" y="8837"/>
                      <a:pt x="3602" y="8006"/>
                      <a:pt x="3601" y="8006"/>
                    </a:cubicBezTo>
                    <a:lnTo>
                      <a:pt x="3601" y="8006"/>
                    </a:lnTo>
                    <a:cubicBezTo>
                      <a:pt x="3602" y="8006"/>
                      <a:pt x="4087" y="8394"/>
                      <a:pt x="4405" y="8394"/>
                    </a:cubicBezTo>
                    <a:cubicBezTo>
                      <a:pt x="4447" y="8394"/>
                      <a:pt x="4475" y="8394"/>
                      <a:pt x="4502" y="8380"/>
                    </a:cubicBezTo>
                    <a:cubicBezTo>
                      <a:pt x="4820" y="8283"/>
                      <a:pt x="4336" y="7314"/>
                      <a:pt x="4336" y="7313"/>
                    </a:cubicBezTo>
                    <a:lnTo>
                      <a:pt x="4336" y="7313"/>
                    </a:lnTo>
                    <a:cubicBezTo>
                      <a:pt x="4336" y="7314"/>
                      <a:pt x="4793" y="7909"/>
                      <a:pt x="5125" y="7909"/>
                    </a:cubicBezTo>
                    <a:cubicBezTo>
                      <a:pt x="5180" y="7909"/>
                      <a:pt x="5223" y="7895"/>
                      <a:pt x="5264" y="7867"/>
                    </a:cubicBezTo>
                    <a:cubicBezTo>
                      <a:pt x="5583" y="7618"/>
                      <a:pt x="4987" y="6621"/>
                      <a:pt x="4987" y="6621"/>
                    </a:cubicBezTo>
                    <a:lnTo>
                      <a:pt x="4987" y="6621"/>
                    </a:lnTo>
                    <a:cubicBezTo>
                      <a:pt x="4987" y="6621"/>
                      <a:pt x="5500" y="6898"/>
                      <a:pt x="5804" y="6898"/>
                    </a:cubicBezTo>
                    <a:cubicBezTo>
                      <a:pt x="5887" y="6898"/>
                      <a:pt x="5956" y="6885"/>
                      <a:pt x="5998" y="6829"/>
                    </a:cubicBezTo>
                    <a:cubicBezTo>
                      <a:pt x="6164" y="6580"/>
                      <a:pt x="5264" y="5818"/>
                      <a:pt x="5264" y="5817"/>
                    </a:cubicBezTo>
                    <a:lnTo>
                      <a:pt x="5264" y="5817"/>
                    </a:lnTo>
                    <a:cubicBezTo>
                      <a:pt x="5264" y="5818"/>
                      <a:pt x="5707" y="5956"/>
                      <a:pt x="6054" y="5956"/>
                    </a:cubicBezTo>
                    <a:cubicBezTo>
                      <a:pt x="6220" y="5956"/>
                      <a:pt x="6358" y="5928"/>
                      <a:pt x="6399" y="5817"/>
                    </a:cubicBezTo>
                    <a:cubicBezTo>
                      <a:pt x="6538" y="5527"/>
                      <a:pt x="5638" y="5029"/>
                      <a:pt x="5832" y="5029"/>
                    </a:cubicBezTo>
                    <a:lnTo>
                      <a:pt x="5901" y="5029"/>
                    </a:lnTo>
                    <a:cubicBezTo>
                      <a:pt x="6220" y="5029"/>
                      <a:pt x="6898" y="4765"/>
                      <a:pt x="7064" y="4502"/>
                    </a:cubicBezTo>
                    <a:cubicBezTo>
                      <a:pt x="7230" y="4225"/>
                      <a:pt x="5749" y="4197"/>
                      <a:pt x="6067" y="4155"/>
                    </a:cubicBezTo>
                    <a:cubicBezTo>
                      <a:pt x="6372" y="4128"/>
                      <a:pt x="7300" y="3574"/>
                      <a:pt x="7300" y="3324"/>
                    </a:cubicBezTo>
                    <a:cubicBezTo>
                      <a:pt x="7300" y="3241"/>
                      <a:pt x="7147" y="3214"/>
                      <a:pt x="6968" y="3214"/>
                    </a:cubicBezTo>
                    <a:cubicBezTo>
                      <a:pt x="6829" y="3214"/>
                      <a:pt x="6676" y="3228"/>
                      <a:pt x="6552" y="3241"/>
                    </a:cubicBezTo>
                    <a:cubicBezTo>
                      <a:pt x="6427" y="3256"/>
                      <a:pt x="6344" y="3269"/>
                      <a:pt x="6331" y="3269"/>
                    </a:cubicBezTo>
                    <a:cubicBezTo>
                      <a:pt x="6316" y="3269"/>
                      <a:pt x="6331" y="3269"/>
                      <a:pt x="6372" y="3256"/>
                    </a:cubicBezTo>
                    <a:cubicBezTo>
                      <a:pt x="6676" y="3186"/>
                      <a:pt x="7341" y="2535"/>
                      <a:pt x="7341" y="2286"/>
                    </a:cubicBezTo>
                    <a:cubicBezTo>
                      <a:pt x="7341" y="2244"/>
                      <a:pt x="7300" y="2231"/>
                      <a:pt x="7230" y="2231"/>
                    </a:cubicBezTo>
                    <a:cubicBezTo>
                      <a:pt x="6981" y="2231"/>
                      <a:pt x="6344" y="2508"/>
                      <a:pt x="6220" y="2563"/>
                    </a:cubicBezTo>
                    <a:cubicBezTo>
                      <a:pt x="6635" y="2355"/>
                      <a:pt x="7369" y="1289"/>
                      <a:pt x="7369" y="1053"/>
                    </a:cubicBezTo>
                    <a:cubicBezTo>
                      <a:pt x="7369" y="1025"/>
                      <a:pt x="7356" y="1012"/>
                      <a:pt x="7328" y="1012"/>
                    </a:cubicBezTo>
                    <a:cubicBezTo>
                      <a:pt x="7051" y="1012"/>
                      <a:pt x="5860" y="1773"/>
                      <a:pt x="5860" y="1773"/>
                    </a:cubicBezTo>
                    <a:cubicBezTo>
                      <a:pt x="5860" y="1773"/>
                      <a:pt x="6815" y="846"/>
                      <a:pt x="6885" y="458"/>
                    </a:cubicBezTo>
                    <a:cubicBezTo>
                      <a:pt x="6898" y="388"/>
                      <a:pt x="6870" y="360"/>
                      <a:pt x="6815" y="360"/>
                    </a:cubicBezTo>
                    <a:cubicBezTo>
                      <a:pt x="6525" y="360"/>
                      <a:pt x="5610" y="984"/>
                      <a:pt x="5610" y="984"/>
                    </a:cubicBezTo>
                    <a:cubicBezTo>
                      <a:pt x="6122" y="111"/>
                      <a:pt x="5901" y="0"/>
                      <a:pt x="5749" y="0"/>
                    </a:cubicBezTo>
                    <a:close/>
                  </a:path>
                </a:pathLst>
              </a:custGeom>
              <a:solidFill>
                <a:srgbClr val="E8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5"/>
              <p:cNvSpPr/>
              <p:nvPr/>
            </p:nvSpPr>
            <p:spPr>
              <a:xfrm>
                <a:off x="6427499" y="495725"/>
                <a:ext cx="349880" cy="437386"/>
              </a:xfrm>
              <a:custGeom>
                <a:avLst/>
                <a:gdLst/>
                <a:ahLst/>
                <a:cxnLst/>
                <a:rect l="l" t="t" r="r" b="b"/>
                <a:pathLst>
                  <a:path w="7369" h="9212" extrusionOk="0">
                    <a:moveTo>
                      <a:pt x="1814" y="1455"/>
                    </a:moveTo>
                    <a:cubicBezTo>
                      <a:pt x="1980" y="1455"/>
                      <a:pt x="2313" y="1718"/>
                      <a:pt x="2451" y="1843"/>
                    </a:cubicBezTo>
                    <a:cubicBezTo>
                      <a:pt x="2479" y="1856"/>
                      <a:pt x="2479" y="1898"/>
                      <a:pt x="2466" y="1912"/>
                    </a:cubicBezTo>
                    <a:cubicBezTo>
                      <a:pt x="2451" y="1926"/>
                      <a:pt x="2438" y="1939"/>
                      <a:pt x="2424" y="1939"/>
                    </a:cubicBezTo>
                    <a:cubicBezTo>
                      <a:pt x="2410" y="1939"/>
                      <a:pt x="2396" y="1926"/>
                      <a:pt x="2383" y="1926"/>
                    </a:cubicBezTo>
                    <a:cubicBezTo>
                      <a:pt x="2147" y="1718"/>
                      <a:pt x="1897" y="1566"/>
                      <a:pt x="1814" y="1566"/>
                    </a:cubicBezTo>
                    <a:lnTo>
                      <a:pt x="1801" y="1566"/>
                    </a:lnTo>
                    <a:cubicBezTo>
                      <a:pt x="1814" y="1566"/>
                      <a:pt x="1801" y="1566"/>
                      <a:pt x="1814" y="1594"/>
                    </a:cubicBezTo>
                    <a:cubicBezTo>
                      <a:pt x="1856" y="1898"/>
                      <a:pt x="2341" y="2272"/>
                      <a:pt x="2341" y="2286"/>
                    </a:cubicBezTo>
                    <a:cubicBezTo>
                      <a:pt x="2355" y="2286"/>
                      <a:pt x="2368" y="2314"/>
                      <a:pt x="2355" y="2342"/>
                    </a:cubicBezTo>
                    <a:cubicBezTo>
                      <a:pt x="2355" y="2355"/>
                      <a:pt x="2341" y="2369"/>
                      <a:pt x="2313" y="2369"/>
                    </a:cubicBezTo>
                    <a:cubicBezTo>
                      <a:pt x="2050" y="2410"/>
                      <a:pt x="1648" y="2535"/>
                      <a:pt x="1648" y="2702"/>
                    </a:cubicBezTo>
                    <a:cubicBezTo>
                      <a:pt x="1648" y="2868"/>
                      <a:pt x="2106" y="2992"/>
                      <a:pt x="2424" y="3034"/>
                    </a:cubicBezTo>
                    <a:cubicBezTo>
                      <a:pt x="2451" y="3047"/>
                      <a:pt x="2466" y="3062"/>
                      <a:pt x="2466" y="3075"/>
                    </a:cubicBezTo>
                    <a:cubicBezTo>
                      <a:pt x="2479" y="3089"/>
                      <a:pt x="2466" y="3117"/>
                      <a:pt x="2451" y="3130"/>
                    </a:cubicBezTo>
                    <a:cubicBezTo>
                      <a:pt x="2313" y="3269"/>
                      <a:pt x="2091" y="3560"/>
                      <a:pt x="2119" y="3684"/>
                    </a:cubicBezTo>
                    <a:cubicBezTo>
                      <a:pt x="2133" y="3712"/>
                      <a:pt x="2147" y="3740"/>
                      <a:pt x="2216" y="3754"/>
                    </a:cubicBezTo>
                    <a:cubicBezTo>
                      <a:pt x="2257" y="3768"/>
                      <a:pt x="2300" y="3782"/>
                      <a:pt x="2341" y="3782"/>
                    </a:cubicBezTo>
                    <a:cubicBezTo>
                      <a:pt x="2660" y="3782"/>
                      <a:pt x="2992" y="3491"/>
                      <a:pt x="2992" y="3491"/>
                    </a:cubicBezTo>
                    <a:cubicBezTo>
                      <a:pt x="3005" y="3491"/>
                      <a:pt x="3005" y="3477"/>
                      <a:pt x="3020" y="3477"/>
                    </a:cubicBezTo>
                    <a:cubicBezTo>
                      <a:pt x="3033" y="3477"/>
                      <a:pt x="3047" y="3491"/>
                      <a:pt x="3061" y="3491"/>
                    </a:cubicBezTo>
                    <a:cubicBezTo>
                      <a:pt x="3075" y="3505"/>
                      <a:pt x="3088" y="3533"/>
                      <a:pt x="3075" y="3560"/>
                    </a:cubicBezTo>
                    <a:cubicBezTo>
                      <a:pt x="2978" y="3712"/>
                      <a:pt x="2770" y="4170"/>
                      <a:pt x="2867" y="4377"/>
                    </a:cubicBezTo>
                    <a:cubicBezTo>
                      <a:pt x="2881" y="4432"/>
                      <a:pt x="2922" y="4460"/>
                      <a:pt x="2978" y="4475"/>
                    </a:cubicBezTo>
                    <a:cubicBezTo>
                      <a:pt x="3020" y="4488"/>
                      <a:pt x="3075" y="4488"/>
                      <a:pt x="3103" y="4488"/>
                    </a:cubicBezTo>
                    <a:cubicBezTo>
                      <a:pt x="3449" y="4488"/>
                      <a:pt x="3698" y="4170"/>
                      <a:pt x="3698" y="4155"/>
                    </a:cubicBezTo>
                    <a:cubicBezTo>
                      <a:pt x="3712" y="4142"/>
                      <a:pt x="3726" y="4142"/>
                      <a:pt x="3740" y="4142"/>
                    </a:cubicBezTo>
                    <a:lnTo>
                      <a:pt x="3753" y="4142"/>
                    </a:lnTo>
                    <a:cubicBezTo>
                      <a:pt x="3781" y="4155"/>
                      <a:pt x="3795" y="4183"/>
                      <a:pt x="3795" y="4197"/>
                    </a:cubicBezTo>
                    <a:cubicBezTo>
                      <a:pt x="3795" y="4211"/>
                      <a:pt x="3685" y="4918"/>
                      <a:pt x="3906" y="5167"/>
                    </a:cubicBezTo>
                    <a:cubicBezTo>
                      <a:pt x="3947" y="5222"/>
                      <a:pt x="4003" y="5236"/>
                      <a:pt x="4072" y="5236"/>
                    </a:cubicBezTo>
                    <a:cubicBezTo>
                      <a:pt x="4516" y="5236"/>
                      <a:pt x="4626" y="4848"/>
                      <a:pt x="4626" y="4848"/>
                    </a:cubicBezTo>
                    <a:cubicBezTo>
                      <a:pt x="4626" y="4820"/>
                      <a:pt x="4654" y="4807"/>
                      <a:pt x="4682" y="4807"/>
                    </a:cubicBezTo>
                    <a:cubicBezTo>
                      <a:pt x="4710" y="4807"/>
                      <a:pt x="4723" y="4835"/>
                      <a:pt x="4723" y="4862"/>
                    </a:cubicBezTo>
                    <a:cubicBezTo>
                      <a:pt x="4723" y="5056"/>
                      <a:pt x="4723" y="5610"/>
                      <a:pt x="4889" y="5762"/>
                    </a:cubicBezTo>
                    <a:cubicBezTo>
                      <a:pt x="4917" y="5790"/>
                      <a:pt x="4944" y="5790"/>
                      <a:pt x="4972" y="5790"/>
                    </a:cubicBezTo>
                    <a:lnTo>
                      <a:pt x="5000" y="5790"/>
                    </a:lnTo>
                    <a:cubicBezTo>
                      <a:pt x="5347" y="5749"/>
                      <a:pt x="5443" y="5291"/>
                      <a:pt x="5457" y="5278"/>
                    </a:cubicBezTo>
                    <a:cubicBezTo>
                      <a:pt x="5457" y="5263"/>
                      <a:pt x="5471" y="5236"/>
                      <a:pt x="5498" y="5236"/>
                    </a:cubicBezTo>
                    <a:lnTo>
                      <a:pt x="5513" y="5236"/>
                    </a:lnTo>
                    <a:cubicBezTo>
                      <a:pt x="5541" y="5250"/>
                      <a:pt x="5554" y="5263"/>
                      <a:pt x="5554" y="5291"/>
                    </a:cubicBezTo>
                    <a:cubicBezTo>
                      <a:pt x="5554" y="5513"/>
                      <a:pt x="5596" y="6109"/>
                      <a:pt x="5790" y="6261"/>
                    </a:cubicBezTo>
                    <a:cubicBezTo>
                      <a:pt x="5818" y="6288"/>
                      <a:pt x="5845" y="6303"/>
                      <a:pt x="5886" y="6303"/>
                    </a:cubicBezTo>
                    <a:cubicBezTo>
                      <a:pt x="5901" y="6303"/>
                      <a:pt x="5914" y="6288"/>
                      <a:pt x="5928" y="6288"/>
                    </a:cubicBezTo>
                    <a:cubicBezTo>
                      <a:pt x="6330" y="6192"/>
                      <a:pt x="6385" y="5749"/>
                      <a:pt x="6385" y="5734"/>
                    </a:cubicBezTo>
                    <a:cubicBezTo>
                      <a:pt x="6385" y="5707"/>
                      <a:pt x="6413" y="5679"/>
                      <a:pt x="6440" y="5679"/>
                    </a:cubicBezTo>
                    <a:cubicBezTo>
                      <a:pt x="6468" y="5693"/>
                      <a:pt x="6496" y="5707"/>
                      <a:pt x="6496" y="5734"/>
                    </a:cubicBezTo>
                    <a:cubicBezTo>
                      <a:pt x="6482" y="5762"/>
                      <a:pt x="6427" y="6275"/>
                      <a:pt x="5956" y="6386"/>
                    </a:cubicBezTo>
                    <a:cubicBezTo>
                      <a:pt x="5928" y="6399"/>
                      <a:pt x="5901" y="6399"/>
                      <a:pt x="5886" y="6399"/>
                    </a:cubicBezTo>
                    <a:cubicBezTo>
                      <a:pt x="5831" y="6399"/>
                      <a:pt x="5776" y="6386"/>
                      <a:pt x="5720" y="6344"/>
                    </a:cubicBezTo>
                    <a:cubicBezTo>
                      <a:pt x="5541" y="6205"/>
                      <a:pt x="5485" y="5817"/>
                      <a:pt x="5457" y="5540"/>
                    </a:cubicBezTo>
                    <a:cubicBezTo>
                      <a:pt x="5388" y="5693"/>
                      <a:pt x="5249" y="5860"/>
                      <a:pt x="5014" y="5901"/>
                    </a:cubicBezTo>
                    <a:lnTo>
                      <a:pt x="4972" y="5901"/>
                    </a:lnTo>
                    <a:cubicBezTo>
                      <a:pt x="4917" y="5901"/>
                      <a:pt x="4861" y="5873"/>
                      <a:pt x="4820" y="5832"/>
                    </a:cubicBezTo>
                    <a:cubicBezTo>
                      <a:pt x="4667" y="5693"/>
                      <a:pt x="4626" y="5319"/>
                      <a:pt x="4626" y="5084"/>
                    </a:cubicBezTo>
                    <a:cubicBezTo>
                      <a:pt x="4529" y="5208"/>
                      <a:pt x="4363" y="5347"/>
                      <a:pt x="4072" y="5347"/>
                    </a:cubicBezTo>
                    <a:cubicBezTo>
                      <a:pt x="3975" y="5347"/>
                      <a:pt x="3892" y="5306"/>
                      <a:pt x="3823" y="5236"/>
                    </a:cubicBezTo>
                    <a:cubicBezTo>
                      <a:pt x="3643" y="5029"/>
                      <a:pt x="3657" y="4585"/>
                      <a:pt x="3670" y="4349"/>
                    </a:cubicBezTo>
                    <a:lnTo>
                      <a:pt x="3670" y="4349"/>
                    </a:lnTo>
                    <a:cubicBezTo>
                      <a:pt x="3559" y="4460"/>
                      <a:pt x="3352" y="4599"/>
                      <a:pt x="3116" y="4599"/>
                    </a:cubicBezTo>
                    <a:cubicBezTo>
                      <a:pt x="3061" y="4599"/>
                      <a:pt x="3005" y="4585"/>
                      <a:pt x="2950" y="4571"/>
                    </a:cubicBezTo>
                    <a:cubicBezTo>
                      <a:pt x="2867" y="4558"/>
                      <a:pt x="2798" y="4502"/>
                      <a:pt x="2770" y="4419"/>
                    </a:cubicBezTo>
                    <a:cubicBezTo>
                      <a:pt x="2687" y="4225"/>
                      <a:pt x="2798" y="3906"/>
                      <a:pt x="2881" y="3699"/>
                    </a:cubicBezTo>
                    <a:lnTo>
                      <a:pt x="2881" y="3699"/>
                    </a:lnTo>
                    <a:cubicBezTo>
                      <a:pt x="2743" y="3782"/>
                      <a:pt x="2549" y="3878"/>
                      <a:pt x="2341" y="3878"/>
                    </a:cubicBezTo>
                    <a:cubicBezTo>
                      <a:pt x="2285" y="3878"/>
                      <a:pt x="2244" y="3878"/>
                      <a:pt x="2189" y="3865"/>
                    </a:cubicBezTo>
                    <a:cubicBezTo>
                      <a:pt x="2078" y="3823"/>
                      <a:pt x="2036" y="3768"/>
                      <a:pt x="2023" y="3712"/>
                    </a:cubicBezTo>
                    <a:cubicBezTo>
                      <a:pt x="1980" y="3533"/>
                      <a:pt x="2189" y="3256"/>
                      <a:pt x="2313" y="3130"/>
                    </a:cubicBezTo>
                    <a:cubicBezTo>
                      <a:pt x="2064" y="3089"/>
                      <a:pt x="1537" y="2964"/>
                      <a:pt x="1537" y="2702"/>
                    </a:cubicBezTo>
                    <a:cubicBezTo>
                      <a:pt x="1537" y="2452"/>
                      <a:pt x="1967" y="2342"/>
                      <a:pt x="2189" y="2286"/>
                    </a:cubicBezTo>
                    <a:cubicBezTo>
                      <a:pt x="2036" y="2161"/>
                      <a:pt x="1746" y="1871"/>
                      <a:pt x="1703" y="1621"/>
                    </a:cubicBezTo>
                    <a:cubicBezTo>
                      <a:pt x="1690" y="1524"/>
                      <a:pt x="1718" y="1483"/>
                      <a:pt x="1759" y="1468"/>
                    </a:cubicBezTo>
                    <a:cubicBezTo>
                      <a:pt x="1773" y="1455"/>
                      <a:pt x="1787" y="1455"/>
                      <a:pt x="1814" y="1455"/>
                    </a:cubicBezTo>
                    <a:close/>
                    <a:moveTo>
                      <a:pt x="1980" y="4364"/>
                    </a:moveTo>
                    <a:cubicBezTo>
                      <a:pt x="2119" y="4364"/>
                      <a:pt x="2383" y="4530"/>
                      <a:pt x="2507" y="4599"/>
                    </a:cubicBezTo>
                    <a:cubicBezTo>
                      <a:pt x="2521" y="4613"/>
                      <a:pt x="2534" y="4641"/>
                      <a:pt x="2521" y="4668"/>
                    </a:cubicBezTo>
                    <a:cubicBezTo>
                      <a:pt x="2507" y="4682"/>
                      <a:pt x="2493" y="4682"/>
                      <a:pt x="2479" y="4682"/>
                    </a:cubicBezTo>
                    <a:lnTo>
                      <a:pt x="2466" y="4682"/>
                    </a:lnTo>
                    <a:cubicBezTo>
                      <a:pt x="2257" y="4543"/>
                      <a:pt x="2050" y="4447"/>
                      <a:pt x="1980" y="4447"/>
                    </a:cubicBezTo>
                    <a:lnTo>
                      <a:pt x="1967" y="4447"/>
                    </a:lnTo>
                    <a:lnTo>
                      <a:pt x="1967" y="4475"/>
                    </a:lnTo>
                    <a:cubicBezTo>
                      <a:pt x="2050" y="4709"/>
                      <a:pt x="2466" y="4959"/>
                      <a:pt x="2466" y="4959"/>
                    </a:cubicBezTo>
                    <a:cubicBezTo>
                      <a:pt x="2479" y="4973"/>
                      <a:pt x="2479" y="4986"/>
                      <a:pt x="2479" y="5001"/>
                    </a:cubicBezTo>
                    <a:cubicBezTo>
                      <a:pt x="2479" y="5029"/>
                      <a:pt x="2466" y="5042"/>
                      <a:pt x="2451" y="5042"/>
                    </a:cubicBezTo>
                    <a:cubicBezTo>
                      <a:pt x="2257" y="5097"/>
                      <a:pt x="1939" y="5236"/>
                      <a:pt x="1953" y="5374"/>
                    </a:cubicBezTo>
                    <a:cubicBezTo>
                      <a:pt x="1967" y="5499"/>
                      <a:pt x="2341" y="5555"/>
                      <a:pt x="2604" y="5555"/>
                    </a:cubicBezTo>
                    <a:cubicBezTo>
                      <a:pt x="2618" y="5555"/>
                      <a:pt x="2645" y="5568"/>
                      <a:pt x="2645" y="5583"/>
                    </a:cubicBezTo>
                    <a:cubicBezTo>
                      <a:pt x="2660" y="5596"/>
                      <a:pt x="2645" y="5610"/>
                      <a:pt x="2645" y="5624"/>
                    </a:cubicBezTo>
                    <a:cubicBezTo>
                      <a:pt x="2534" y="5762"/>
                      <a:pt x="2396" y="5998"/>
                      <a:pt x="2438" y="6109"/>
                    </a:cubicBezTo>
                    <a:cubicBezTo>
                      <a:pt x="2438" y="6122"/>
                      <a:pt x="2451" y="6137"/>
                      <a:pt x="2507" y="6150"/>
                    </a:cubicBezTo>
                    <a:lnTo>
                      <a:pt x="2562" y="6150"/>
                    </a:lnTo>
                    <a:cubicBezTo>
                      <a:pt x="2839" y="6150"/>
                      <a:pt x="3103" y="5860"/>
                      <a:pt x="3103" y="5860"/>
                    </a:cubicBezTo>
                    <a:cubicBezTo>
                      <a:pt x="3116" y="5845"/>
                      <a:pt x="3116" y="5845"/>
                      <a:pt x="3131" y="5845"/>
                    </a:cubicBezTo>
                    <a:cubicBezTo>
                      <a:pt x="3144" y="5845"/>
                      <a:pt x="3144" y="5845"/>
                      <a:pt x="3158" y="5860"/>
                    </a:cubicBezTo>
                    <a:cubicBezTo>
                      <a:pt x="3172" y="5860"/>
                      <a:pt x="3186" y="5887"/>
                      <a:pt x="3172" y="5901"/>
                    </a:cubicBezTo>
                    <a:cubicBezTo>
                      <a:pt x="3116" y="6039"/>
                      <a:pt x="3005" y="6427"/>
                      <a:pt x="3088" y="6580"/>
                    </a:cubicBezTo>
                    <a:cubicBezTo>
                      <a:pt x="3116" y="6607"/>
                      <a:pt x="3144" y="6635"/>
                      <a:pt x="3199" y="6635"/>
                    </a:cubicBezTo>
                    <a:cubicBezTo>
                      <a:pt x="3214" y="6648"/>
                      <a:pt x="3227" y="6648"/>
                      <a:pt x="3241" y="6648"/>
                    </a:cubicBezTo>
                    <a:cubicBezTo>
                      <a:pt x="3546" y="6648"/>
                      <a:pt x="3726" y="6316"/>
                      <a:pt x="3740" y="6316"/>
                    </a:cubicBezTo>
                    <a:cubicBezTo>
                      <a:pt x="3740" y="6303"/>
                      <a:pt x="3753" y="6303"/>
                      <a:pt x="3768" y="6303"/>
                    </a:cubicBezTo>
                    <a:lnTo>
                      <a:pt x="3781" y="6303"/>
                    </a:lnTo>
                    <a:cubicBezTo>
                      <a:pt x="3795" y="6303"/>
                      <a:pt x="3809" y="6316"/>
                      <a:pt x="3809" y="6344"/>
                    </a:cubicBezTo>
                    <a:cubicBezTo>
                      <a:pt x="3809" y="6344"/>
                      <a:pt x="3809" y="6926"/>
                      <a:pt x="4003" y="7092"/>
                    </a:cubicBezTo>
                    <a:cubicBezTo>
                      <a:pt x="4030" y="7119"/>
                      <a:pt x="4072" y="7147"/>
                      <a:pt x="4113" y="7147"/>
                    </a:cubicBezTo>
                    <a:cubicBezTo>
                      <a:pt x="4128" y="7147"/>
                      <a:pt x="4128" y="7147"/>
                      <a:pt x="4141" y="7134"/>
                    </a:cubicBezTo>
                    <a:cubicBezTo>
                      <a:pt x="4501" y="7092"/>
                      <a:pt x="4543" y="6774"/>
                      <a:pt x="4543" y="6759"/>
                    </a:cubicBezTo>
                    <a:cubicBezTo>
                      <a:pt x="4543" y="6746"/>
                      <a:pt x="4557" y="6732"/>
                      <a:pt x="4584" y="6732"/>
                    </a:cubicBezTo>
                    <a:cubicBezTo>
                      <a:pt x="4599" y="6732"/>
                      <a:pt x="4626" y="6746"/>
                      <a:pt x="4626" y="6759"/>
                    </a:cubicBezTo>
                    <a:cubicBezTo>
                      <a:pt x="4640" y="6926"/>
                      <a:pt x="4695" y="7369"/>
                      <a:pt x="4848" y="7466"/>
                    </a:cubicBezTo>
                    <a:cubicBezTo>
                      <a:pt x="4861" y="7480"/>
                      <a:pt x="4889" y="7480"/>
                      <a:pt x="4903" y="7480"/>
                    </a:cubicBezTo>
                    <a:lnTo>
                      <a:pt x="4931" y="7480"/>
                    </a:lnTo>
                    <a:cubicBezTo>
                      <a:pt x="5208" y="7411"/>
                      <a:pt x="5236" y="7036"/>
                      <a:pt x="5236" y="7036"/>
                    </a:cubicBezTo>
                    <a:cubicBezTo>
                      <a:pt x="5236" y="7009"/>
                      <a:pt x="5264" y="6995"/>
                      <a:pt x="5277" y="6995"/>
                    </a:cubicBezTo>
                    <a:cubicBezTo>
                      <a:pt x="5305" y="6995"/>
                      <a:pt x="5319" y="7009"/>
                      <a:pt x="5319" y="7023"/>
                    </a:cubicBezTo>
                    <a:cubicBezTo>
                      <a:pt x="5347" y="7203"/>
                      <a:pt x="5443" y="7673"/>
                      <a:pt x="5609" y="7771"/>
                    </a:cubicBezTo>
                    <a:cubicBezTo>
                      <a:pt x="5637" y="7784"/>
                      <a:pt x="5651" y="7784"/>
                      <a:pt x="5679" y="7784"/>
                    </a:cubicBezTo>
                    <a:lnTo>
                      <a:pt x="5720" y="7784"/>
                    </a:lnTo>
                    <a:cubicBezTo>
                      <a:pt x="6025" y="7660"/>
                      <a:pt x="6025" y="7300"/>
                      <a:pt x="6025" y="7286"/>
                    </a:cubicBezTo>
                    <a:cubicBezTo>
                      <a:pt x="6025" y="7272"/>
                      <a:pt x="6053" y="7245"/>
                      <a:pt x="6067" y="7245"/>
                    </a:cubicBezTo>
                    <a:cubicBezTo>
                      <a:pt x="6095" y="7245"/>
                      <a:pt x="6108" y="7258"/>
                      <a:pt x="6108" y="7286"/>
                    </a:cubicBezTo>
                    <a:cubicBezTo>
                      <a:pt x="6108" y="7300"/>
                      <a:pt x="6122" y="7716"/>
                      <a:pt x="5762" y="7854"/>
                    </a:cubicBezTo>
                    <a:cubicBezTo>
                      <a:pt x="5735" y="7867"/>
                      <a:pt x="5720" y="7867"/>
                      <a:pt x="5707" y="7867"/>
                    </a:cubicBezTo>
                    <a:cubicBezTo>
                      <a:pt x="5692" y="7882"/>
                      <a:pt x="5679" y="7882"/>
                      <a:pt x="5679" y="7882"/>
                    </a:cubicBezTo>
                    <a:cubicBezTo>
                      <a:pt x="5637" y="7882"/>
                      <a:pt x="5609" y="7867"/>
                      <a:pt x="5568" y="7840"/>
                    </a:cubicBezTo>
                    <a:cubicBezTo>
                      <a:pt x="5415" y="7757"/>
                      <a:pt x="5319" y="7452"/>
                      <a:pt x="5277" y="7245"/>
                    </a:cubicBezTo>
                    <a:cubicBezTo>
                      <a:pt x="5221" y="7369"/>
                      <a:pt x="5138" y="7507"/>
                      <a:pt x="4959" y="7563"/>
                    </a:cubicBezTo>
                    <a:cubicBezTo>
                      <a:pt x="4944" y="7563"/>
                      <a:pt x="4917" y="7577"/>
                      <a:pt x="4903" y="7577"/>
                    </a:cubicBezTo>
                    <a:cubicBezTo>
                      <a:pt x="4861" y="7577"/>
                      <a:pt x="4834" y="7563"/>
                      <a:pt x="4793" y="7535"/>
                    </a:cubicBezTo>
                    <a:cubicBezTo>
                      <a:pt x="4654" y="7439"/>
                      <a:pt x="4584" y="7147"/>
                      <a:pt x="4557" y="6953"/>
                    </a:cubicBezTo>
                    <a:cubicBezTo>
                      <a:pt x="4501" y="7064"/>
                      <a:pt x="4377" y="7189"/>
                      <a:pt x="4156" y="7217"/>
                    </a:cubicBezTo>
                    <a:cubicBezTo>
                      <a:pt x="4141" y="7230"/>
                      <a:pt x="4128" y="7230"/>
                      <a:pt x="4113" y="7230"/>
                    </a:cubicBezTo>
                    <a:cubicBezTo>
                      <a:pt x="4045" y="7230"/>
                      <a:pt x="3989" y="7203"/>
                      <a:pt x="3947" y="7162"/>
                    </a:cubicBezTo>
                    <a:cubicBezTo>
                      <a:pt x="3781" y="7009"/>
                      <a:pt x="3740" y="6663"/>
                      <a:pt x="3726" y="6469"/>
                    </a:cubicBezTo>
                    <a:cubicBezTo>
                      <a:pt x="3643" y="6580"/>
                      <a:pt x="3476" y="6732"/>
                      <a:pt x="3255" y="6732"/>
                    </a:cubicBezTo>
                    <a:cubicBezTo>
                      <a:pt x="3227" y="6732"/>
                      <a:pt x="3214" y="6732"/>
                      <a:pt x="3186" y="6718"/>
                    </a:cubicBezTo>
                    <a:cubicBezTo>
                      <a:pt x="3116" y="6718"/>
                      <a:pt x="3061" y="6676"/>
                      <a:pt x="3020" y="6621"/>
                    </a:cubicBezTo>
                    <a:cubicBezTo>
                      <a:pt x="2937" y="6469"/>
                      <a:pt x="2992" y="6205"/>
                      <a:pt x="3033" y="6039"/>
                    </a:cubicBezTo>
                    <a:lnTo>
                      <a:pt x="3033" y="6039"/>
                    </a:lnTo>
                    <a:cubicBezTo>
                      <a:pt x="2922" y="6122"/>
                      <a:pt x="2756" y="6233"/>
                      <a:pt x="2562" y="6233"/>
                    </a:cubicBezTo>
                    <a:lnTo>
                      <a:pt x="2507" y="6233"/>
                    </a:lnTo>
                    <a:cubicBezTo>
                      <a:pt x="2410" y="6220"/>
                      <a:pt x="2368" y="6178"/>
                      <a:pt x="2355" y="6137"/>
                    </a:cubicBezTo>
                    <a:cubicBezTo>
                      <a:pt x="2300" y="5998"/>
                      <a:pt x="2451" y="5762"/>
                      <a:pt x="2521" y="5638"/>
                    </a:cubicBezTo>
                    <a:cubicBezTo>
                      <a:pt x="2327" y="5638"/>
                      <a:pt x="1897" y="5596"/>
                      <a:pt x="1870" y="5389"/>
                    </a:cubicBezTo>
                    <a:cubicBezTo>
                      <a:pt x="1842" y="5195"/>
                      <a:pt x="2174" y="5042"/>
                      <a:pt x="2341" y="4986"/>
                    </a:cubicBezTo>
                    <a:cubicBezTo>
                      <a:pt x="2216" y="4903"/>
                      <a:pt x="1953" y="4709"/>
                      <a:pt x="1884" y="4502"/>
                    </a:cubicBezTo>
                    <a:cubicBezTo>
                      <a:pt x="1870" y="4432"/>
                      <a:pt x="1897" y="4391"/>
                      <a:pt x="1912" y="4377"/>
                    </a:cubicBezTo>
                    <a:cubicBezTo>
                      <a:pt x="1925" y="4364"/>
                      <a:pt x="1953" y="4364"/>
                      <a:pt x="1980" y="4364"/>
                    </a:cubicBezTo>
                    <a:close/>
                    <a:moveTo>
                      <a:pt x="1620" y="0"/>
                    </a:moveTo>
                    <a:cubicBezTo>
                      <a:pt x="1469" y="0"/>
                      <a:pt x="1247" y="111"/>
                      <a:pt x="1759" y="984"/>
                    </a:cubicBezTo>
                    <a:cubicBezTo>
                      <a:pt x="1759" y="984"/>
                      <a:pt x="845" y="360"/>
                      <a:pt x="554" y="360"/>
                    </a:cubicBezTo>
                    <a:cubicBezTo>
                      <a:pt x="499" y="360"/>
                      <a:pt x="471" y="388"/>
                      <a:pt x="485" y="458"/>
                    </a:cubicBezTo>
                    <a:cubicBezTo>
                      <a:pt x="554" y="846"/>
                      <a:pt x="1510" y="1773"/>
                      <a:pt x="1510" y="1773"/>
                    </a:cubicBezTo>
                    <a:cubicBezTo>
                      <a:pt x="1510" y="1773"/>
                      <a:pt x="318" y="1012"/>
                      <a:pt x="41" y="1012"/>
                    </a:cubicBezTo>
                    <a:cubicBezTo>
                      <a:pt x="14" y="1012"/>
                      <a:pt x="0" y="1025"/>
                      <a:pt x="0" y="1053"/>
                    </a:cubicBezTo>
                    <a:cubicBezTo>
                      <a:pt x="0" y="1289"/>
                      <a:pt x="734" y="2355"/>
                      <a:pt x="1149" y="2563"/>
                    </a:cubicBezTo>
                    <a:cubicBezTo>
                      <a:pt x="1025" y="2508"/>
                      <a:pt x="388" y="2231"/>
                      <a:pt x="139" y="2231"/>
                    </a:cubicBezTo>
                    <a:cubicBezTo>
                      <a:pt x="69" y="2231"/>
                      <a:pt x="28" y="2244"/>
                      <a:pt x="28" y="2286"/>
                    </a:cubicBezTo>
                    <a:cubicBezTo>
                      <a:pt x="28" y="2535"/>
                      <a:pt x="693" y="3186"/>
                      <a:pt x="998" y="3256"/>
                    </a:cubicBezTo>
                    <a:cubicBezTo>
                      <a:pt x="1039" y="3269"/>
                      <a:pt x="1053" y="3269"/>
                      <a:pt x="1039" y="3269"/>
                    </a:cubicBezTo>
                    <a:cubicBezTo>
                      <a:pt x="1025" y="3269"/>
                      <a:pt x="942" y="3256"/>
                      <a:pt x="817" y="3241"/>
                    </a:cubicBezTo>
                    <a:cubicBezTo>
                      <a:pt x="693" y="3228"/>
                      <a:pt x="540" y="3214"/>
                      <a:pt x="401" y="3214"/>
                    </a:cubicBezTo>
                    <a:cubicBezTo>
                      <a:pt x="222" y="3214"/>
                      <a:pt x="69" y="3241"/>
                      <a:pt x="69" y="3324"/>
                    </a:cubicBezTo>
                    <a:cubicBezTo>
                      <a:pt x="69" y="3574"/>
                      <a:pt x="998" y="4128"/>
                      <a:pt x="1302" y="4155"/>
                    </a:cubicBezTo>
                    <a:cubicBezTo>
                      <a:pt x="1620" y="4197"/>
                      <a:pt x="139" y="4225"/>
                      <a:pt x="305" y="4502"/>
                    </a:cubicBezTo>
                    <a:cubicBezTo>
                      <a:pt x="471" y="4765"/>
                      <a:pt x="1149" y="5029"/>
                      <a:pt x="1469" y="5029"/>
                    </a:cubicBezTo>
                    <a:lnTo>
                      <a:pt x="1537" y="5029"/>
                    </a:lnTo>
                    <a:cubicBezTo>
                      <a:pt x="1731" y="5029"/>
                      <a:pt x="831" y="5527"/>
                      <a:pt x="970" y="5817"/>
                    </a:cubicBezTo>
                    <a:cubicBezTo>
                      <a:pt x="1011" y="5928"/>
                      <a:pt x="1149" y="5956"/>
                      <a:pt x="1316" y="5956"/>
                    </a:cubicBezTo>
                    <a:cubicBezTo>
                      <a:pt x="1662" y="5956"/>
                      <a:pt x="2106" y="5817"/>
                      <a:pt x="2106" y="5817"/>
                    </a:cubicBezTo>
                    <a:lnTo>
                      <a:pt x="2106" y="5817"/>
                    </a:lnTo>
                    <a:cubicBezTo>
                      <a:pt x="2106" y="5818"/>
                      <a:pt x="1205" y="6580"/>
                      <a:pt x="1371" y="6829"/>
                    </a:cubicBezTo>
                    <a:cubicBezTo>
                      <a:pt x="1413" y="6885"/>
                      <a:pt x="1482" y="6898"/>
                      <a:pt x="1565" y="6898"/>
                    </a:cubicBezTo>
                    <a:cubicBezTo>
                      <a:pt x="1870" y="6898"/>
                      <a:pt x="2383" y="6621"/>
                      <a:pt x="2383" y="6621"/>
                    </a:cubicBezTo>
                    <a:lnTo>
                      <a:pt x="2383" y="6621"/>
                    </a:lnTo>
                    <a:cubicBezTo>
                      <a:pt x="2383" y="6621"/>
                      <a:pt x="1787" y="7618"/>
                      <a:pt x="2106" y="7867"/>
                    </a:cubicBezTo>
                    <a:cubicBezTo>
                      <a:pt x="2147" y="7895"/>
                      <a:pt x="2189" y="7909"/>
                      <a:pt x="2244" y="7909"/>
                    </a:cubicBezTo>
                    <a:cubicBezTo>
                      <a:pt x="2577" y="7909"/>
                      <a:pt x="3033" y="7314"/>
                      <a:pt x="3033" y="7313"/>
                    </a:cubicBezTo>
                    <a:lnTo>
                      <a:pt x="3033" y="7313"/>
                    </a:lnTo>
                    <a:cubicBezTo>
                      <a:pt x="3033" y="7314"/>
                      <a:pt x="2549" y="8283"/>
                      <a:pt x="2867" y="8380"/>
                    </a:cubicBezTo>
                    <a:cubicBezTo>
                      <a:pt x="2895" y="8394"/>
                      <a:pt x="2922" y="8394"/>
                      <a:pt x="2964" y="8394"/>
                    </a:cubicBezTo>
                    <a:cubicBezTo>
                      <a:pt x="3282" y="8394"/>
                      <a:pt x="3768" y="8006"/>
                      <a:pt x="3768" y="8006"/>
                    </a:cubicBezTo>
                    <a:lnTo>
                      <a:pt x="3768" y="8006"/>
                    </a:lnTo>
                    <a:cubicBezTo>
                      <a:pt x="3768" y="8006"/>
                      <a:pt x="3629" y="8837"/>
                      <a:pt x="3975" y="8934"/>
                    </a:cubicBezTo>
                    <a:cubicBezTo>
                      <a:pt x="4003" y="8948"/>
                      <a:pt x="4017" y="8948"/>
                      <a:pt x="4045" y="8948"/>
                    </a:cubicBezTo>
                    <a:cubicBezTo>
                      <a:pt x="4377" y="8948"/>
                      <a:pt x="4806" y="8311"/>
                      <a:pt x="4806" y="8311"/>
                    </a:cubicBezTo>
                    <a:lnTo>
                      <a:pt x="4806" y="8311"/>
                    </a:lnTo>
                    <a:cubicBezTo>
                      <a:pt x="4806" y="8311"/>
                      <a:pt x="4765" y="9003"/>
                      <a:pt x="5180" y="9142"/>
                    </a:cubicBezTo>
                    <a:cubicBezTo>
                      <a:pt x="5221" y="9156"/>
                      <a:pt x="5249" y="9156"/>
                      <a:pt x="5277" y="9156"/>
                    </a:cubicBezTo>
                    <a:cubicBezTo>
                      <a:pt x="5665" y="9156"/>
                      <a:pt x="5984" y="8492"/>
                      <a:pt x="5984" y="8491"/>
                    </a:cubicBezTo>
                    <a:lnTo>
                      <a:pt x="5984" y="8491"/>
                    </a:lnTo>
                    <a:cubicBezTo>
                      <a:pt x="5984" y="8492"/>
                      <a:pt x="5735" y="9142"/>
                      <a:pt x="6080" y="9211"/>
                    </a:cubicBezTo>
                    <a:lnTo>
                      <a:pt x="6122" y="9211"/>
                    </a:lnTo>
                    <a:cubicBezTo>
                      <a:pt x="6413" y="9211"/>
                      <a:pt x="6884" y="8477"/>
                      <a:pt x="7036" y="8227"/>
                    </a:cubicBezTo>
                    <a:cubicBezTo>
                      <a:pt x="7064" y="8172"/>
                      <a:pt x="7092" y="8144"/>
                      <a:pt x="7092" y="8144"/>
                    </a:cubicBezTo>
                    <a:lnTo>
                      <a:pt x="7369" y="5097"/>
                    </a:lnTo>
                    <a:cubicBezTo>
                      <a:pt x="7369" y="5097"/>
                      <a:pt x="7286" y="5070"/>
                      <a:pt x="7147" y="5001"/>
                    </a:cubicBezTo>
                    <a:cubicBezTo>
                      <a:pt x="6385" y="4654"/>
                      <a:pt x="3795" y="3297"/>
                      <a:pt x="1718" y="15"/>
                    </a:cubicBezTo>
                    <a:cubicBezTo>
                      <a:pt x="1718" y="15"/>
                      <a:pt x="1676" y="0"/>
                      <a:pt x="1620" y="0"/>
                    </a:cubicBezTo>
                    <a:close/>
                  </a:path>
                </a:pathLst>
              </a:custGeom>
              <a:solidFill>
                <a:srgbClr val="E8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5"/>
              <p:cNvSpPr/>
              <p:nvPr/>
            </p:nvSpPr>
            <p:spPr>
              <a:xfrm>
                <a:off x="6788490" y="639067"/>
                <a:ext cx="16523" cy="31574"/>
              </a:xfrm>
              <a:custGeom>
                <a:avLst/>
                <a:gdLst/>
                <a:ahLst/>
                <a:cxnLst/>
                <a:rect l="l" t="t" r="r" b="b"/>
                <a:pathLst>
                  <a:path w="348" h="665" extrusionOk="0">
                    <a:moveTo>
                      <a:pt x="98" y="1"/>
                    </a:moveTo>
                    <a:lnTo>
                      <a:pt x="1" y="569"/>
                    </a:lnTo>
                    <a:cubicBezTo>
                      <a:pt x="20" y="641"/>
                      <a:pt x="68" y="665"/>
                      <a:pt x="122" y="665"/>
                    </a:cubicBezTo>
                    <a:cubicBezTo>
                      <a:pt x="224" y="665"/>
                      <a:pt x="348" y="582"/>
                      <a:pt x="348" y="582"/>
                    </a:cubicBezTo>
                    <a:lnTo>
                      <a:pt x="9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5"/>
              <p:cNvSpPr/>
              <p:nvPr/>
            </p:nvSpPr>
            <p:spPr>
              <a:xfrm>
                <a:off x="6500476" y="564808"/>
                <a:ext cx="235453" cy="234789"/>
              </a:xfrm>
              <a:custGeom>
                <a:avLst/>
                <a:gdLst/>
                <a:ahLst/>
                <a:cxnLst/>
                <a:rect l="l" t="t" r="r" b="b"/>
                <a:pathLst>
                  <a:path w="4959" h="4945" extrusionOk="0">
                    <a:moveTo>
                      <a:pt x="277" y="0"/>
                    </a:moveTo>
                    <a:cubicBezTo>
                      <a:pt x="250" y="0"/>
                      <a:pt x="236" y="0"/>
                      <a:pt x="222" y="13"/>
                    </a:cubicBezTo>
                    <a:cubicBezTo>
                      <a:pt x="181" y="28"/>
                      <a:pt x="153" y="69"/>
                      <a:pt x="166" y="166"/>
                    </a:cubicBezTo>
                    <a:cubicBezTo>
                      <a:pt x="209" y="416"/>
                      <a:pt x="499" y="706"/>
                      <a:pt x="652" y="831"/>
                    </a:cubicBezTo>
                    <a:cubicBezTo>
                      <a:pt x="430" y="887"/>
                      <a:pt x="0" y="997"/>
                      <a:pt x="0" y="1247"/>
                    </a:cubicBezTo>
                    <a:cubicBezTo>
                      <a:pt x="0" y="1509"/>
                      <a:pt x="527" y="1634"/>
                      <a:pt x="776" y="1675"/>
                    </a:cubicBezTo>
                    <a:cubicBezTo>
                      <a:pt x="652" y="1801"/>
                      <a:pt x="443" y="2078"/>
                      <a:pt x="486" y="2257"/>
                    </a:cubicBezTo>
                    <a:cubicBezTo>
                      <a:pt x="499" y="2313"/>
                      <a:pt x="541" y="2368"/>
                      <a:pt x="652" y="2410"/>
                    </a:cubicBezTo>
                    <a:cubicBezTo>
                      <a:pt x="707" y="2423"/>
                      <a:pt x="748" y="2423"/>
                      <a:pt x="804" y="2423"/>
                    </a:cubicBezTo>
                    <a:cubicBezTo>
                      <a:pt x="1012" y="2423"/>
                      <a:pt x="1206" y="2327"/>
                      <a:pt x="1344" y="2244"/>
                    </a:cubicBezTo>
                    <a:lnTo>
                      <a:pt x="1344" y="2244"/>
                    </a:lnTo>
                    <a:cubicBezTo>
                      <a:pt x="1261" y="2451"/>
                      <a:pt x="1150" y="2770"/>
                      <a:pt x="1233" y="2964"/>
                    </a:cubicBezTo>
                    <a:cubicBezTo>
                      <a:pt x="1261" y="3047"/>
                      <a:pt x="1330" y="3103"/>
                      <a:pt x="1413" y="3116"/>
                    </a:cubicBezTo>
                    <a:cubicBezTo>
                      <a:pt x="1468" y="3130"/>
                      <a:pt x="1524" y="3144"/>
                      <a:pt x="1579" y="3144"/>
                    </a:cubicBezTo>
                    <a:cubicBezTo>
                      <a:pt x="1815" y="3144"/>
                      <a:pt x="2022" y="3005"/>
                      <a:pt x="2133" y="2894"/>
                    </a:cubicBezTo>
                    <a:lnTo>
                      <a:pt x="2133" y="2894"/>
                    </a:lnTo>
                    <a:cubicBezTo>
                      <a:pt x="2120" y="3130"/>
                      <a:pt x="2106" y="3574"/>
                      <a:pt x="2286" y="3781"/>
                    </a:cubicBezTo>
                    <a:cubicBezTo>
                      <a:pt x="2355" y="3851"/>
                      <a:pt x="2438" y="3892"/>
                      <a:pt x="2535" y="3892"/>
                    </a:cubicBezTo>
                    <a:cubicBezTo>
                      <a:pt x="2826" y="3892"/>
                      <a:pt x="2992" y="3753"/>
                      <a:pt x="3089" y="3629"/>
                    </a:cubicBezTo>
                    <a:cubicBezTo>
                      <a:pt x="3089" y="3864"/>
                      <a:pt x="3130" y="4238"/>
                      <a:pt x="3283" y="4377"/>
                    </a:cubicBezTo>
                    <a:cubicBezTo>
                      <a:pt x="3324" y="4418"/>
                      <a:pt x="3380" y="4446"/>
                      <a:pt x="3435" y="4446"/>
                    </a:cubicBezTo>
                    <a:lnTo>
                      <a:pt x="3477" y="4446"/>
                    </a:lnTo>
                    <a:cubicBezTo>
                      <a:pt x="3712" y="4405"/>
                      <a:pt x="3851" y="4238"/>
                      <a:pt x="3920" y="4085"/>
                    </a:cubicBezTo>
                    <a:cubicBezTo>
                      <a:pt x="3948" y="4362"/>
                      <a:pt x="4004" y="4750"/>
                      <a:pt x="4183" y="4889"/>
                    </a:cubicBezTo>
                    <a:cubicBezTo>
                      <a:pt x="4239" y="4931"/>
                      <a:pt x="4294" y="4944"/>
                      <a:pt x="4349" y="4944"/>
                    </a:cubicBezTo>
                    <a:cubicBezTo>
                      <a:pt x="4364" y="4944"/>
                      <a:pt x="4391" y="4944"/>
                      <a:pt x="4419" y="4931"/>
                    </a:cubicBezTo>
                    <a:cubicBezTo>
                      <a:pt x="4890" y="4820"/>
                      <a:pt x="4945" y="4307"/>
                      <a:pt x="4959" y="4279"/>
                    </a:cubicBezTo>
                    <a:cubicBezTo>
                      <a:pt x="4959" y="4252"/>
                      <a:pt x="4931" y="4238"/>
                      <a:pt x="4903" y="4224"/>
                    </a:cubicBezTo>
                    <a:cubicBezTo>
                      <a:pt x="4876" y="4224"/>
                      <a:pt x="4848" y="4252"/>
                      <a:pt x="4848" y="4279"/>
                    </a:cubicBezTo>
                    <a:cubicBezTo>
                      <a:pt x="4848" y="4294"/>
                      <a:pt x="4793" y="4737"/>
                      <a:pt x="4391" y="4833"/>
                    </a:cubicBezTo>
                    <a:cubicBezTo>
                      <a:pt x="4377" y="4833"/>
                      <a:pt x="4364" y="4848"/>
                      <a:pt x="4349" y="4848"/>
                    </a:cubicBezTo>
                    <a:cubicBezTo>
                      <a:pt x="4308" y="4848"/>
                      <a:pt x="4281" y="4833"/>
                      <a:pt x="4253" y="4806"/>
                    </a:cubicBezTo>
                    <a:cubicBezTo>
                      <a:pt x="4059" y="4654"/>
                      <a:pt x="4017" y="4058"/>
                      <a:pt x="4017" y="3836"/>
                    </a:cubicBezTo>
                    <a:cubicBezTo>
                      <a:pt x="4017" y="3808"/>
                      <a:pt x="4004" y="3795"/>
                      <a:pt x="3976" y="3781"/>
                    </a:cubicBezTo>
                    <a:lnTo>
                      <a:pt x="3961" y="3781"/>
                    </a:lnTo>
                    <a:cubicBezTo>
                      <a:pt x="3934" y="3781"/>
                      <a:pt x="3920" y="3808"/>
                      <a:pt x="3920" y="3823"/>
                    </a:cubicBezTo>
                    <a:cubicBezTo>
                      <a:pt x="3906" y="3836"/>
                      <a:pt x="3810" y="4294"/>
                      <a:pt x="3463" y="4335"/>
                    </a:cubicBezTo>
                    <a:lnTo>
                      <a:pt x="3435" y="4335"/>
                    </a:lnTo>
                    <a:cubicBezTo>
                      <a:pt x="3407" y="4335"/>
                      <a:pt x="3380" y="4335"/>
                      <a:pt x="3352" y="4307"/>
                    </a:cubicBezTo>
                    <a:cubicBezTo>
                      <a:pt x="3186" y="4155"/>
                      <a:pt x="3186" y="3601"/>
                      <a:pt x="3186" y="3407"/>
                    </a:cubicBezTo>
                    <a:cubicBezTo>
                      <a:pt x="3186" y="3380"/>
                      <a:pt x="3173" y="3352"/>
                      <a:pt x="3145" y="3352"/>
                    </a:cubicBezTo>
                    <a:cubicBezTo>
                      <a:pt x="3117" y="3352"/>
                      <a:pt x="3089" y="3365"/>
                      <a:pt x="3089" y="3393"/>
                    </a:cubicBezTo>
                    <a:cubicBezTo>
                      <a:pt x="3089" y="3393"/>
                      <a:pt x="2979" y="3781"/>
                      <a:pt x="2535" y="3781"/>
                    </a:cubicBezTo>
                    <a:cubicBezTo>
                      <a:pt x="2466" y="3781"/>
                      <a:pt x="2410" y="3767"/>
                      <a:pt x="2369" y="3712"/>
                    </a:cubicBezTo>
                    <a:cubicBezTo>
                      <a:pt x="2148" y="3463"/>
                      <a:pt x="2258" y="2756"/>
                      <a:pt x="2258" y="2742"/>
                    </a:cubicBezTo>
                    <a:cubicBezTo>
                      <a:pt x="2258" y="2728"/>
                      <a:pt x="2244" y="2700"/>
                      <a:pt x="2216" y="2687"/>
                    </a:cubicBezTo>
                    <a:lnTo>
                      <a:pt x="2203" y="2687"/>
                    </a:lnTo>
                    <a:cubicBezTo>
                      <a:pt x="2189" y="2687"/>
                      <a:pt x="2175" y="2687"/>
                      <a:pt x="2161" y="2700"/>
                    </a:cubicBezTo>
                    <a:cubicBezTo>
                      <a:pt x="2161" y="2715"/>
                      <a:pt x="1912" y="3033"/>
                      <a:pt x="1566" y="3033"/>
                    </a:cubicBezTo>
                    <a:cubicBezTo>
                      <a:pt x="1538" y="3033"/>
                      <a:pt x="1483" y="3033"/>
                      <a:pt x="1441" y="3020"/>
                    </a:cubicBezTo>
                    <a:cubicBezTo>
                      <a:pt x="1385" y="3005"/>
                      <a:pt x="1344" y="2977"/>
                      <a:pt x="1330" y="2922"/>
                    </a:cubicBezTo>
                    <a:cubicBezTo>
                      <a:pt x="1233" y="2715"/>
                      <a:pt x="1441" y="2257"/>
                      <a:pt x="1538" y="2105"/>
                    </a:cubicBezTo>
                    <a:cubicBezTo>
                      <a:pt x="1551" y="2078"/>
                      <a:pt x="1538" y="2050"/>
                      <a:pt x="1524" y="2036"/>
                    </a:cubicBezTo>
                    <a:cubicBezTo>
                      <a:pt x="1510" y="2036"/>
                      <a:pt x="1496" y="2022"/>
                      <a:pt x="1483" y="2022"/>
                    </a:cubicBezTo>
                    <a:cubicBezTo>
                      <a:pt x="1468" y="2022"/>
                      <a:pt x="1468" y="2036"/>
                      <a:pt x="1455" y="2036"/>
                    </a:cubicBezTo>
                    <a:cubicBezTo>
                      <a:pt x="1455" y="2036"/>
                      <a:pt x="1123" y="2327"/>
                      <a:pt x="804" y="2327"/>
                    </a:cubicBezTo>
                    <a:cubicBezTo>
                      <a:pt x="763" y="2327"/>
                      <a:pt x="720" y="2313"/>
                      <a:pt x="679" y="2299"/>
                    </a:cubicBezTo>
                    <a:cubicBezTo>
                      <a:pt x="610" y="2285"/>
                      <a:pt x="596" y="2257"/>
                      <a:pt x="582" y="2229"/>
                    </a:cubicBezTo>
                    <a:cubicBezTo>
                      <a:pt x="554" y="2105"/>
                      <a:pt x="776" y="1814"/>
                      <a:pt x="914" y="1675"/>
                    </a:cubicBezTo>
                    <a:cubicBezTo>
                      <a:pt x="929" y="1662"/>
                      <a:pt x="942" y="1634"/>
                      <a:pt x="929" y="1620"/>
                    </a:cubicBezTo>
                    <a:cubicBezTo>
                      <a:pt x="929" y="1607"/>
                      <a:pt x="914" y="1592"/>
                      <a:pt x="887" y="1579"/>
                    </a:cubicBezTo>
                    <a:cubicBezTo>
                      <a:pt x="569" y="1537"/>
                      <a:pt x="111" y="1413"/>
                      <a:pt x="111" y="1247"/>
                    </a:cubicBezTo>
                    <a:cubicBezTo>
                      <a:pt x="111" y="1080"/>
                      <a:pt x="513" y="955"/>
                      <a:pt x="776" y="914"/>
                    </a:cubicBezTo>
                    <a:cubicBezTo>
                      <a:pt x="804" y="914"/>
                      <a:pt x="818" y="900"/>
                      <a:pt x="818" y="887"/>
                    </a:cubicBezTo>
                    <a:cubicBezTo>
                      <a:pt x="831" y="859"/>
                      <a:pt x="818" y="831"/>
                      <a:pt x="804" y="831"/>
                    </a:cubicBezTo>
                    <a:cubicBezTo>
                      <a:pt x="804" y="817"/>
                      <a:pt x="319" y="443"/>
                      <a:pt x="277" y="139"/>
                    </a:cubicBezTo>
                    <a:cubicBezTo>
                      <a:pt x="264" y="111"/>
                      <a:pt x="277" y="111"/>
                      <a:pt x="264" y="111"/>
                    </a:cubicBezTo>
                    <a:lnTo>
                      <a:pt x="277" y="111"/>
                    </a:lnTo>
                    <a:cubicBezTo>
                      <a:pt x="360" y="111"/>
                      <a:pt x="610" y="263"/>
                      <a:pt x="846" y="471"/>
                    </a:cubicBezTo>
                    <a:cubicBezTo>
                      <a:pt x="859" y="471"/>
                      <a:pt x="873" y="484"/>
                      <a:pt x="887" y="484"/>
                    </a:cubicBezTo>
                    <a:cubicBezTo>
                      <a:pt x="901" y="484"/>
                      <a:pt x="914" y="471"/>
                      <a:pt x="929" y="457"/>
                    </a:cubicBezTo>
                    <a:cubicBezTo>
                      <a:pt x="942" y="443"/>
                      <a:pt x="942" y="401"/>
                      <a:pt x="914" y="388"/>
                    </a:cubicBezTo>
                    <a:cubicBezTo>
                      <a:pt x="776" y="263"/>
                      <a:pt x="443" y="0"/>
                      <a:pt x="27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5"/>
              <p:cNvSpPr/>
              <p:nvPr/>
            </p:nvSpPr>
            <p:spPr>
              <a:xfrm>
                <a:off x="6514910" y="702880"/>
                <a:ext cx="203309" cy="167082"/>
              </a:xfrm>
              <a:custGeom>
                <a:avLst/>
                <a:gdLst/>
                <a:ahLst/>
                <a:cxnLst/>
                <a:rect l="l" t="t" r="r" b="b"/>
                <a:pathLst>
                  <a:path w="4282" h="3519" extrusionOk="0">
                    <a:moveTo>
                      <a:pt x="139" y="1"/>
                    </a:moveTo>
                    <a:cubicBezTo>
                      <a:pt x="112" y="1"/>
                      <a:pt x="84" y="1"/>
                      <a:pt x="71" y="14"/>
                    </a:cubicBezTo>
                    <a:cubicBezTo>
                      <a:pt x="56" y="28"/>
                      <a:pt x="29" y="69"/>
                      <a:pt x="43" y="139"/>
                    </a:cubicBezTo>
                    <a:cubicBezTo>
                      <a:pt x="112" y="346"/>
                      <a:pt x="375" y="540"/>
                      <a:pt x="500" y="623"/>
                    </a:cubicBezTo>
                    <a:cubicBezTo>
                      <a:pt x="333" y="679"/>
                      <a:pt x="1" y="832"/>
                      <a:pt x="29" y="1026"/>
                    </a:cubicBezTo>
                    <a:cubicBezTo>
                      <a:pt x="56" y="1233"/>
                      <a:pt x="486" y="1275"/>
                      <a:pt x="680" y="1275"/>
                    </a:cubicBezTo>
                    <a:cubicBezTo>
                      <a:pt x="610" y="1399"/>
                      <a:pt x="459" y="1635"/>
                      <a:pt x="514" y="1774"/>
                    </a:cubicBezTo>
                    <a:cubicBezTo>
                      <a:pt x="527" y="1815"/>
                      <a:pt x="569" y="1857"/>
                      <a:pt x="666" y="1870"/>
                    </a:cubicBezTo>
                    <a:lnTo>
                      <a:pt x="721" y="1870"/>
                    </a:lnTo>
                    <a:cubicBezTo>
                      <a:pt x="915" y="1870"/>
                      <a:pt x="1081" y="1759"/>
                      <a:pt x="1192" y="1676"/>
                    </a:cubicBezTo>
                    <a:lnTo>
                      <a:pt x="1192" y="1676"/>
                    </a:lnTo>
                    <a:cubicBezTo>
                      <a:pt x="1151" y="1842"/>
                      <a:pt x="1096" y="2106"/>
                      <a:pt x="1179" y="2258"/>
                    </a:cubicBezTo>
                    <a:cubicBezTo>
                      <a:pt x="1220" y="2313"/>
                      <a:pt x="1275" y="2355"/>
                      <a:pt x="1345" y="2355"/>
                    </a:cubicBezTo>
                    <a:cubicBezTo>
                      <a:pt x="1373" y="2369"/>
                      <a:pt x="1386" y="2369"/>
                      <a:pt x="1414" y="2369"/>
                    </a:cubicBezTo>
                    <a:cubicBezTo>
                      <a:pt x="1635" y="2369"/>
                      <a:pt x="1802" y="2217"/>
                      <a:pt x="1885" y="2106"/>
                    </a:cubicBezTo>
                    <a:cubicBezTo>
                      <a:pt x="1899" y="2300"/>
                      <a:pt x="1940" y="2646"/>
                      <a:pt x="2106" y="2799"/>
                    </a:cubicBezTo>
                    <a:cubicBezTo>
                      <a:pt x="2148" y="2840"/>
                      <a:pt x="2204" y="2867"/>
                      <a:pt x="2272" y="2867"/>
                    </a:cubicBezTo>
                    <a:cubicBezTo>
                      <a:pt x="2287" y="2867"/>
                      <a:pt x="2300" y="2867"/>
                      <a:pt x="2315" y="2854"/>
                    </a:cubicBezTo>
                    <a:cubicBezTo>
                      <a:pt x="2536" y="2826"/>
                      <a:pt x="2660" y="2701"/>
                      <a:pt x="2716" y="2590"/>
                    </a:cubicBezTo>
                    <a:cubicBezTo>
                      <a:pt x="2743" y="2784"/>
                      <a:pt x="2813" y="3076"/>
                      <a:pt x="2952" y="3172"/>
                    </a:cubicBezTo>
                    <a:cubicBezTo>
                      <a:pt x="2993" y="3200"/>
                      <a:pt x="3020" y="3214"/>
                      <a:pt x="3062" y="3214"/>
                    </a:cubicBezTo>
                    <a:cubicBezTo>
                      <a:pt x="3076" y="3214"/>
                      <a:pt x="3103" y="3200"/>
                      <a:pt x="3118" y="3200"/>
                    </a:cubicBezTo>
                    <a:cubicBezTo>
                      <a:pt x="3297" y="3144"/>
                      <a:pt x="3380" y="3006"/>
                      <a:pt x="3436" y="2882"/>
                    </a:cubicBezTo>
                    <a:cubicBezTo>
                      <a:pt x="3478" y="3089"/>
                      <a:pt x="3574" y="3394"/>
                      <a:pt x="3727" y="3477"/>
                    </a:cubicBezTo>
                    <a:cubicBezTo>
                      <a:pt x="3768" y="3504"/>
                      <a:pt x="3796" y="3519"/>
                      <a:pt x="3838" y="3519"/>
                    </a:cubicBezTo>
                    <a:cubicBezTo>
                      <a:pt x="3838" y="3519"/>
                      <a:pt x="3851" y="3519"/>
                      <a:pt x="3866" y="3504"/>
                    </a:cubicBezTo>
                    <a:cubicBezTo>
                      <a:pt x="3879" y="3504"/>
                      <a:pt x="3894" y="3504"/>
                      <a:pt x="3921" y="3491"/>
                    </a:cubicBezTo>
                    <a:cubicBezTo>
                      <a:pt x="4281" y="3353"/>
                      <a:pt x="4267" y="2937"/>
                      <a:pt x="4267" y="2923"/>
                    </a:cubicBezTo>
                    <a:cubicBezTo>
                      <a:pt x="4267" y="2895"/>
                      <a:pt x="4254" y="2882"/>
                      <a:pt x="4226" y="2882"/>
                    </a:cubicBezTo>
                    <a:cubicBezTo>
                      <a:pt x="4212" y="2882"/>
                      <a:pt x="4184" y="2909"/>
                      <a:pt x="4184" y="2923"/>
                    </a:cubicBezTo>
                    <a:cubicBezTo>
                      <a:pt x="4184" y="2937"/>
                      <a:pt x="4184" y="3297"/>
                      <a:pt x="3879" y="3421"/>
                    </a:cubicBezTo>
                    <a:lnTo>
                      <a:pt x="3838" y="3421"/>
                    </a:lnTo>
                    <a:cubicBezTo>
                      <a:pt x="3810" y="3421"/>
                      <a:pt x="3796" y="3421"/>
                      <a:pt x="3768" y="3408"/>
                    </a:cubicBezTo>
                    <a:cubicBezTo>
                      <a:pt x="3602" y="3310"/>
                      <a:pt x="3506" y="2840"/>
                      <a:pt x="3478" y="2660"/>
                    </a:cubicBezTo>
                    <a:cubicBezTo>
                      <a:pt x="3478" y="2646"/>
                      <a:pt x="3464" y="2632"/>
                      <a:pt x="3436" y="2632"/>
                    </a:cubicBezTo>
                    <a:cubicBezTo>
                      <a:pt x="3423" y="2632"/>
                      <a:pt x="3395" y="2646"/>
                      <a:pt x="3395" y="2673"/>
                    </a:cubicBezTo>
                    <a:cubicBezTo>
                      <a:pt x="3395" y="2673"/>
                      <a:pt x="3367" y="3048"/>
                      <a:pt x="3090" y="3117"/>
                    </a:cubicBezTo>
                    <a:lnTo>
                      <a:pt x="3062" y="3117"/>
                    </a:lnTo>
                    <a:cubicBezTo>
                      <a:pt x="3048" y="3117"/>
                      <a:pt x="3020" y="3117"/>
                      <a:pt x="3007" y="3103"/>
                    </a:cubicBezTo>
                    <a:cubicBezTo>
                      <a:pt x="2854" y="3006"/>
                      <a:pt x="2799" y="2563"/>
                      <a:pt x="2785" y="2396"/>
                    </a:cubicBezTo>
                    <a:cubicBezTo>
                      <a:pt x="2785" y="2383"/>
                      <a:pt x="2758" y="2369"/>
                      <a:pt x="2743" y="2369"/>
                    </a:cubicBezTo>
                    <a:cubicBezTo>
                      <a:pt x="2716" y="2369"/>
                      <a:pt x="2702" y="2383"/>
                      <a:pt x="2702" y="2396"/>
                    </a:cubicBezTo>
                    <a:cubicBezTo>
                      <a:pt x="2702" y="2411"/>
                      <a:pt x="2660" y="2729"/>
                      <a:pt x="2300" y="2771"/>
                    </a:cubicBezTo>
                    <a:cubicBezTo>
                      <a:pt x="2287" y="2784"/>
                      <a:pt x="2287" y="2784"/>
                      <a:pt x="2272" y="2784"/>
                    </a:cubicBezTo>
                    <a:cubicBezTo>
                      <a:pt x="2231" y="2784"/>
                      <a:pt x="2189" y="2756"/>
                      <a:pt x="2162" y="2729"/>
                    </a:cubicBezTo>
                    <a:cubicBezTo>
                      <a:pt x="1968" y="2563"/>
                      <a:pt x="1968" y="1981"/>
                      <a:pt x="1968" y="1981"/>
                    </a:cubicBezTo>
                    <a:cubicBezTo>
                      <a:pt x="1968" y="1953"/>
                      <a:pt x="1954" y="1940"/>
                      <a:pt x="1940" y="1940"/>
                    </a:cubicBezTo>
                    <a:lnTo>
                      <a:pt x="1927" y="1940"/>
                    </a:lnTo>
                    <a:cubicBezTo>
                      <a:pt x="1912" y="1940"/>
                      <a:pt x="1899" y="1940"/>
                      <a:pt x="1899" y="1953"/>
                    </a:cubicBezTo>
                    <a:cubicBezTo>
                      <a:pt x="1885" y="1953"/>
                      <a:pt x="1705" y="2285"/>
                      <a:pt x="1400" y="2285"/>
                    </a:cubicBezTo>
                    <a:cubicBezTo>
                      <a:pt x="1386" y="2285"/>
                      <a:pt x="1373" y="2285"/>
                      <a:pt x="1358" y="2272"/>
                    </a:cubicBezTo>
                    <a:cubicBezTo>
                      <a:pt x="1303" y="2272"/>
                      <a:pt x="1275" y="2244"/>
                      <a:pt x="1247" y="2217"/>
                    </a:cubicBezTo>
                    <a:cubicBezTo>
                      <a:pt x="1164" y="2064"/>
                      <a:pt x="1275" y="1676"/>
                      <a:pt x="1331" y="1538"/>
                    </a:cubicBezTo>
                    <a:cubicBezTo>
                      <a:pt x="1345" y="1524"/>
                      <a:pt x="1331" y="1497"/>
                      <a:pt x="1317" y="1497"/>
                    </a:cubicBezTo>
                    <a:cubicBezTo>
                      <a:pt x="1303" y="1482"/>
                      <a:pt x="1303" y="1482"/>
                      <a:pt x="1290" y="1482"/>
                    </a:cubicBezTo>
                    <a:cubicBezTo>
                      <a:pt x="1275" y="1482"/>
                      <a:pt x="1275" y="1482"/>
                      <a:pt x="1262" y="1497"/>
                    </a:cubicBezTo>
                    <a:cubicBezTo>
                      <a:pt x="1262" y="1497"/>
                      <a:pt x="998" y="1787"/>
                      <a:pt x="721" y="1787"/>
                    </a:cubicBezTo>
                    <a:lnTo>
                      <a:pt x="666" y="1787"/>
                    </a:lnTo>
                    <a:cubicBezTo>
                      <a:pt x="610" y="1774"/>
                      <a:pt x="597" y="1759"/>
                      <a:pt x="597" y="1746"/>
                    </a:cubicBezTo>
                    <a:cubicBezTo>
                      <a:pt x="555" y="1635"/>
                      <a:pt x="693" y="1399"/>
                      <a:pt x="804" y="1261"/>
                    </a:cubicBezTo>
                    <a:cubicBezTo>
                      <a:pt x="804" y="1247"/>
                      <a:pt x="819" y="1233"/>
                      <a:pt x="804" y="1220"/>
                    </a:cubicBezTo>
                    <a:cubicBezTo>
                      <a:pt x="804" y="1205"/>
                      <a:pt x="777" y="1192"/>
                      <a:pt x="763" y="1192"/>
                    </a:cubicBezTo>
                    <a:cubicBezTo>
                      <a:pt x="500" y="1192"/>
                      <a:pt x="126" y="1136"/>
                      <a:pt x="112" y="1011"/>
                    </a:cubicBezTo>
                    <a:cubicBezTo>
                      <a:pt x="98" y="873"/>
                      <a:pt x="416" y="734"/>
                      <a:pt x="610" y="679"/>
                    </a:cubicBezTo>
                    <a:cubicBezTo>
                      <a:pt x="625" y="679"/>
                      <a:pt x="638" y="666"/>
                      <a:pt x="638" y="638"/>
                    </a:cubicBezTo>
                    <a:cubicBezTo>
                      <a:pt x="638" y="623"/>
                      <a:pt x="638" y="610"/>
                      <a:pt x="625" y="596"/>
                    </a:cubicBezTo>
                    <a:cubicBezTo>
                      <a:pt x="625" y="596"/>
                      <a:pt x="209" y="346"/>
                      <a:pt x="126" y="112"/>
                    </a:cubicBezTo>
                    <a:lnTo>
                      <a:pt x="126" y="84"/>
                    </a:lnTo>
                    <a:lnTo>
                      <a:pt x="139" y="84"/>
                    </a:lnTo>
                    <a:cubicBezTo>
                      <a:pt x="209" y="84"/>
                      <a:pt x="416" y="180"/>
                      <a:pt x="625" y="319"/>
                    </a:cubicBezTo>
                    <a:lnTo>
                      <a:pt x="638" y="319"/>
                    </a:lnTo>
                    <a:cubicBezTo>
                      <a:pt x="652" y="319"/>
                      <a:pt x="666" y="319"/>
                      <a:pt x="680" y="305"/>
                    </a:cubicBezTo>
                    <a:cubicBezTo>
                      <a:pt x="693" y="278"/>
                      <a:pt x="680" y="250"/>
                      <a:pt x="666" y="236"/>
                    </a:cubicBezTo>
                    <a:cubicBezTo>
                      <a:pt x="542" y="167"/>
                      <a:pt x="278" y="1"/>
                      <a:pt x="13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15"/>
              <p:cNvSpPr/>
              <p:nvPr/>
            </p:nvSpPr>
            <p:spPr>
              <a:xfrm>
                <a:off x="6868114" y="568749"/>
                <a:ext cx="235453" cy="234789"/>
              </a:xfrm>
              <a:custGeom>
                <a:avLst/>
                <a:gdLst/>
                <a:ahLst/>
                <a:cxnLst/>
                <a:rect l="l" t="t" r="r" b="b"/>
                <a:pathLst>
                  <a:path w="4959" h="4945" extrusionOk="0">
                    <a:moveTo>
                      <a:pt x="4695" y="0"/>
                    </a:moveTo>
                    <a:cubicBezTo>
                      <a:pt x="4529" y="0"/>
                      <a:pt x="4196" y="263"/>
                      <a:pt x="4045" y="388"/>
                    </a:cubicBezTo>
                    <a:cubicBezTo>
                      <a:pt x="4030" y="416"/>
                      <a:pt x="4017" y="443"/>
                      <a:pt x="4045" y="471"/>
                    </a:cubicBezTo>
                    <a:cubicBezTo>
                      <a:pt x="4058" y="471"/>
                      <a:pt x="4072" y="484"/>
                      <a:pt x="4086" y="484"/>
                    </a:cubicBezTo>
                    <a:cubicBezTo>
                      <a:pt x="4100" y="484"/>
                      <a:pt x="4100" y="484"/>
                      <a:pt x="4113" y="471"/>
                    </a:cubicBezTo>
                    <a:cubicBezTo>
                      <a:pt x="4349" y="263"/>
                      <a:pt x="4612" y="111"/>
                      <a:pt x="4682" y="111"/>
                    </a:cubicBezTo>
                    <a:lnTo>
                      <a:pt x="4695" y="111"/>
                    </a:lnTo>
                    <a:lnTo>
                      <a:pt x="4695" y="152"/>
                    </a:lnTo>
                    <a:cubicBezTo>
                      <a:pt x="4640" y="457"/>
                      <a:pt x="4169" y="831"/>
                      <a:pt x="4155" y="831"/>
                    </a:cubicBezTo>
                    <a:cubicBezTo>
                      <a:pt x="4141" y="845"/>
                      <a:pt x="4141" y="859"/>
                      <a:pt x="4141" y="887"/>
                    </a:cubicBezTo>
                    <a:cubicBezTo>
                      <a:pt x="4141" y="900"/>
                      <a:pt x="4169" y="914"/>
                      <a:pt x="4183" y="928"/>
                    </a:cubicBezTo>
                    <a:cubicBezTo>
                      <a:pt x="4446" y="970"/>
                      <a:pt x="4861" y="1094"/>
                      <a:pt x="4861" y="1260"/>
                    </a:cubicBezTo>
                    <a:cubicBezTo>
                      <a:pt x="4861" y="1413"/>
                      <a:pt x="4405" y="1551"/>
                      <a:pt x="4072" y="1592"/>
                    </a:cubicBezTo>
                    <a:cubicBezTo>
                      <a:pt x="4058" y="1592"/>
                      <a:pt x="4045" y="1607"/>
                      <a:pt x="4030" y="1620"/>
                    </a:cubicBezTo>
                    <a:cubicBezTo>
                      <a:pt x="4030" y="1648"/>
                      <a:pt x="4030" y="1662"/>
                      <a:pt x="4045" y="1676"/>
                    </a:cubicBezTo>
                    <a:cubicBezTo>
                      <a:pt x="4196" y="1828"/>
                      <a:pt x="4405" y="2105"/>
                      <a:pt x="4377" y="2230"/>
                    </a:cubicBezTo>
                    <a:cubicBezTo>
                      <a:pt x="4363" y="2257"/>
                      <a:pt x="4349" y="2285"/>
                      <a:pt x="4294" y="2313"/>
                    </a:cubicBezTo>
                    <a:cubicBezTo>
                      <a:pt x="4239" y="2313"/>
                      <a:pt x="4196" y="2327"/>
                      <a:pt x="4155" y="2327"/>
                    </a:cubicBezTo>
                    <a:cubicBezTo>
                      <a:pt x="3836" y="2327"/>
                      <a:pt x="3518" y="2050"/>
                      <a:pt x="3504" y="2036"/>
                    </a:cubicBezTo>
                    <a:lnTo>
                      <a:pt x="3449" y="2036"/>
                    </a:lnTo>
                    <a:cubicBezTo>
                      <a:pt x="3421" y="2063"/>
                      <a:pt x="3421" y="2091"/>
                      <a:pt x="3435" y="2105"/>
                    </a:cubicBezTo>
                    <a:cubicBezTo>
                      <a:pt x="3518" y="2272"/>
                      <a:pt x="3726" y="2715"/>
                      <a:pt x="3642" y="2922"/>
                    </a:cubicBezTo>
                    <a:cubicBezTo>
                      <a:pt x="3615" y="2977"/>
                      <a:pt x="3574" y="3005"/>
                      <a:pt x="3518" y="3020"/>
                    </a:cubicBezTo>
                    <a:cubicBezTo>
                      <a:pt x="3476" y="3033"/>
                      <a:pt x="3435" y="3033"/>
                      <a:pt x="3393" y="3033"/>
                    </a:cubicBezTo>
                    <a:cubicBezTo>
                      <a:pt x="3047" y="3033"/>
                      <a:pt x="2811" y="2715"/>
                      <a:pt x="2798" y="2715"/>
                    </a:cubicBezTo>
                    <a:cubicBezTo>
                      <a:pt x="2798" y="2700"/>
                      <a:pt x="2770" y="2687"/>
                      <a:pt x="2756" y="2687"/>
                    </a:cubicBezTo>
                    <a:cubicBezTo>
                      <a:pt x="2756" y="2687"/>
                      <a:pt x="2743" y="2687"/>
                      <a:pt x="2743" y="2700"/>
                    </a:cubicBezTo>
                    <a:cubicBezTo>
                      <a:pt x="2715" y="2700"/>
                      <a:pt x="2701" y="2728"/>
                      <a:pt x="2715" y="2756"/>
                    </a:cubicBezTo>
                    <a:cubicBezTo>
                      <a:pt x="2715" y="2756"/>
                      <a:pt x="2811" y="3463"/>
                      <a:pt x="2604" y="3712"/>
                    </a:cubicBezTo>
                    <a:cubicBezTo>
                      <a:pt x="2549" y="3768"/>
                      <a:pt x="2493" y="3795"/>
                      <a:pt x="2424" y="3795"/>
                    </a:cubicBezTo>
                    <a:cubicBezTo>
                      <a:pt x="1980" y="3795"/>
                      <a:pt x="1870" y="3393"/>
                      <a:pt x="1870" y="3393"/>
                    </a:cubicBezTo>
                    <a:cubicBezTo>
                      <a:pt x="1870" y="3365"/>
                      <a:pt x="1842" y="3352"/>
                      <a:pt x="1829" y="3352"/>
                    </a:cubicBezTo>
                    <a:lnTo>
                      <a:pt x="1814" y="3352"/>
                    </a:lnTo>
                    <a:cubicBezTo>
                      <a:pt x="1786" y="3352"/>
                      <a:pt x="1773" y="3380"/>
                      <a:pt x="1773" y="3407"/>
                    </a:cubicBezTo>
                    <a:cubicBezTo>
                      <a:pt x="1786" y="3601"/>
                      <a:pt x="1773" y="4155"/>
                      <a:pt x="1607" y="4307"/>
                    </a:cubicBezTo>
                    <a:cubicBezTo>
                      <a:pt x="1579" y="4335"/>
                      <a:pt x="1552" y="4349"/>
                      <a:pt x="1524" y="4349"/>
                    </a:cubicBezTo>
                    <a:lnTo>
                      <a:pt x="1496" y="4349"/>
                    </a:lnTo>
                    <a:cubicBezTo>
                      <a:pt x="1149" y="4294"/>
                      <a:pt x="1053" y="3836"/>
                      <a:pt x="1053" y="3836"/>
                    </a:cubicBezTo>
                    <a:cubicBezTo>
                      <a:pt x="1039" y="3809"/>
                      <a:pt x="1025" y="3795"/>
                      <a:pt x="998" y="3795"/>
                    </a:cubicBezTo>
                    <a:cubicBezTo>
                      <a:pt x="970" y="3795"/>
                      <a:pt x="942" y="3823"/>
                      <a:pt x="942" y="3851"/>
                    </a:cubicBezTo>
                    <a:cubicBezTo>
                      <a:pt x="942" y="4058"/>
                      <a:pt x="900" y="4654"/>
                      <a:pt x="706" y="4806"/>
                    </a:cubicBezTo>
                    <a:cubicBezTo>
                      <a:pt x="678" y="4833"/>
                      <a:pt x="651" y="4848"/>
                      <a:pt x="610" y="4848"/>
                    </a:cubicBezTo>
                    <a:cubicBezTo>
                      <a:pt x="595" y="4848"/>
                      <a:pt x="582" y="4848"/>
                      <a:pt x="568" y="4833"/>
                    </a:cubicBezTo>
                    <a:cubicBezTo>
                      <a:pt x="166" y="4737"/>
                      <a:pt x="111" y="4294"/>
                      <a:pt x="111" y="4279"/>
                    </a:cubicBezTo>
                    <a:cubicBezTo>
                      <a:pt x="111" y="4252"/>
                      <a:pt x="83" y="4238"/>
                      <a:pt x="69" y="4238"/>
                    </a:cubicBezTo>
                    <a:lnTo>
                      <a:pt x="56" y="4238"/>
                    </a:lnTo>
                    <a:cubicBezTo>
                      <a:pt x="28" y="4238"/>
                      <a:pt x="0" y="4266"/>
                      <a:pt x="14" y="4294"/>
                    </a:cubicBezTo>
                    <a:cubicBezTo>
                      <a:pt x="14" y="4307"/>
                      <a:pt x="69" y="4820"/>
                      <a:pt x="540" y="4944"/>
                    </a:cubicBezTo>
                    <a:lnTo>
                      <a:pt x="610" y="4944"/>
                    </a:lnTo>
                    <a:cubicBezTo>
                      <a:pt x="678" y="4944"/>
                      <a:pt x="720" y="4931"/>
                      <a:pt x="776" y="4889"/>
                    </a:cubicBezTo>
                    <a:cubicBezTo>
                      <a:pt x="955" y="4750"/>
                      <a:pt x="1011" y="4363"/>
                      <a:pt x="1039" y="4100"/>
                    </a:cubicBezTo>
                    <a:cubicBezTo>
                      <a:pt x="1122" y="4252"/>
                      <a:pt x="1260" y="4418"/>
                      <a:pt x="1482" y="4446"/>
                    </a:cubicBezTo>
                    <a:lnTo>
                      <a:pt x="1524" y="4446"/>
                    </a:lnTo>
                    <a:cubicBezTo>
                      <a:pt x="1579" y="4446"/>
                      <a:pt x="1635" y="4432"/>
                      <a:pt x="1676" y="4390"/>
                    </a:cubicBezTo>
                    <a:cubicBezTo>
                      <a:pt x="1842" y="4238"/>
                      <a:pt x="1870" y="3878"/>
                      <a:pt x="1884" y="3629"/>
                    </a:cubicBezTo>
                    <a:cubicBezTo>
                      <a:pt x="1980" y="3753"/>
                      <a:pt x="2147" y="3892"/>
                      <a:pt x="2424" y="3892"/>
                    </a:cubicBezTo>
                    <a:cubicBezTo>
                      <a:pt x="2534" y="3892"/>
                      <a:pt x="2617" y="3864"/>
                      <a:pt x="2673" y="3781"/>
                    </a:cubicBezTo>
                    <a:cubicBezTo>
                      <a:pt x="2853" y="3574"/>
                      <a:pt x="2853" y="3130"/>
                      <a:pt x="2826" y="2894"/>
                    </a:cubicBezTo>
                    <a:lnTo>
                      <a:pt x="2826" y="2894"/>
                    </a:lnTo>
                    <a:cubicBezTo>
                      <a:pt x="2950" y="3005"/>
                      <a:pt x="3144" y="3144"/>
                      <a:pt x="3393" y="3144"/>
                    </a:cubicBezTo>
                    <a:cubicBezTo>
                      <a:pt x="3435" y="3144"/>
                      <a:pt x="3491" y="3144"/>
                      <a:pt x="3546" y="3130"/>
                    </a:cubicBezTo>
                    <a:cubicBezTo>
                      <a:pt x="3642" y="3103"/>
                      <a:pt x="3698" y="3047"/>
                      <a:pt x="3740" y="2964"/>
                    </a:cubicBezTo>
                    <a:cubicBezTo>
                      <a:pt x="3823" y="2770"/>
                      <a:pt x="3712" y="2451"/>
                      <a:pt x="3615" y="2244"/>
                    </a:cubicBezTo>
                    <a:lnTo>
                      <a:pt x="3615" y="2244"/>
                    </a:lnTo>
                    <a:cubicBezTo>
                      <a:pt x="3753" y="2340"/>
                      <a:pt x="3947" y="2423"/>
                      <a:pt x="4155" y="2423"/>
                    </a:cubicBezTo>
                    <a:cubicBezTo>
                      <a:pt x="4211" y="2423"/>
                      <a:pt x="4266" y="2423"/>
                      <a:pt x="4322" y="2410"/>
                    </a:cubicBezTo>
                    <a:cubicBezTo>
                      <a:pt x="4432" y="2382"/>
                      <a:pt x="4460" y="2313"/>
                      <a:pt x="4473" y="2257"/>
                    </a:cubicBezTo>
                    <a:cubicBezTo>
                      <a:pt x="4529" y="2078"/>
                      <a:pt x="4307" y="1814"/>
                      <a:pt x="4183" y="1676"/>
                    </a:cubicBezTo>
                    <a:cubicBezTo>
                      <a:pt x="4432" y="1635"/>
                      <a:pt x="4959" y="1509"/>
                      <a:pt x="4959" y="1260"/>
                    </a:cubicBezTo>
                    <a:cubicBezTo>
                      <a:pt x="4959" y="1011"/>
                      <a:pt x="4529" y="887"/>
                      <a:pt x="4307" y="845"/>
                    </a:cubicBezTo>
                    <a:cubicBezTo>
                      <a:pt x="4460" y="706"/>
                      <a:pt x="4750" y="429"/>
                      <a:pt x="4793" y="166"/>
                    </a:cubicBezTo>
                    <a:cubicBezTo>
                      <a:pt x="4806" y="69"/>
                      <a:pt x="4778" y="41"/>
                      <a:pt x="4750" y="13"/>
                    </a:cubicBezTo>
                    <a:cubicBezTo>
                      <a:pt x="4737" y="13"/>
                      <a:pt x="4709" y="0"/>
                      <a:pt x="469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5"/>
              <p:cNvSpPr/>
              <p:nvPr/>
            </p:nvSpPr>
            <p:spPr>
              <a:xfrm>
                <a:off x="6886536" y="706821"/>
                <a:ext cx="202597" cy="167082"/>
              </a:xfrm>
              <a:custGeom>
                <a:avLst/>
                <a:gdLst/>
                <a:ahLst/>
                <a:cxnLst/>
                <a:rect l="l" t="t" r="r" b="b"/>
                <a:pathLst>
                  <a:path w="4267" h="3519" extrusionOk="0">
                    <a:moveTo>
                      <a:pt x="4141" y="1"/>
                    </a:moveTo>
                    <a:cubicBezTo>
                      <a:pt x="3989" y="1"/>
                      <a:pt x="3725" y="167"/>
                      <a:pt x="3601" y="250"/>
                    </a:cubicBezTo>
                    <a:cubicBezTo>
                      <a:pt x="3587" y="263"/>
                      <a:pt x="3587" y="278"/>
                      <a:pt x="3587" y="306"/>
                    </a:cubicBezTo>
                    <a:cubicBezTo>
                      <a:pt x="3601" y="319"/>
                      <a:pt x="3615" y="319"/>
                      <a:pt x="3629" y="319"/>
                    </a:cubicBezTo>
                    <a:lnTo>
                      <a:pt x="3657" y="319"/>
                    </a:lnTo>
                    <a:cubicBezTo>
                      <a:pt x="3851" y="180"/>
                      <a:pt x="4058" y="84"/>
                      <a:pt x="4128" y="84"/>
                    </a:cubicBezTo>
                    <a:lnTo>
                      <a:pt x="4141" y="84"/>
                    </a:lnTo>
                    <a:lnTo>
                      <a:pt x="4141" y="112"/>
                    </a:lnTo>
                    <a:cubicBezTo>
                      <a:pt x="4072" y="361"/>
                      <a:pt x="3657" y="596"/>
                      <a:pt x="3642" y="610"/>
                    </a:cubicBezTo>
                    <a:cubicBezTo>
                      <a:pt x="3629" y="610"/>
                      <a:pt x="3629" y="624"/>
                      <a:pt x="3629" y="651"/>
                    </a:cubicBezTo>
                    <a:cubicBezTo>
                      <a:pt x="3629" y="666"/>
                      <a:pt x="3642" y="679"/>
                      <a:pt x="3657" y="679"/>
                    </a:cubicBezTo>
                    <a:cubicBezTo>
                      <a:pt x="3864" y="734"/>
                      <a:pt x="4169" y="887"/>
                      <a:pt x="4155" y="1011"/>
                    </a:cubicBezTo>
                    <a:cubicBezTo>
                      <a:pt x="4141" y="1137"/>
                      <a:pt x="3767" y="1205"/>
                      <a:pt x="3504" y="1205"/>
                    </a:cubicBezTo>
                    <a:cubicBezTo>
                      <a:pt x="3490" y="1205"/>
                      <a:pt x="3476" y="1205"/>
                      <a:pt x="3463" y="1220"/>
                    </a:cubicBezTo>
                    <a:cubicBezTo>
                      <a:pt x="3463" y="1233"/>
                      <a:pt x="3463" y="1261"/>
                      <a:pt x="3476" y="1275"/>
                    </a:cubicBezTo>
                    <a:cubicBezTo>
                      <a:pt x="3574" y="1399"/>
                      <a:pt x="3712" y="1648"/>
                      <a:pt x="3670" y="1746"/>
                    </a:cubicBezTo>
                    <a:cubicBezTo>
                      <a:pt x="3670" y="1759"/>
                      <a:pt x="3657" y="1787"/>
                      <a:pt x="3601" y="1787"/>
                    </a:cubicBezTo>
                    <a:cubicBezTo>
                      <a:pt x="3587" y="1801"/>
                      <a:pt x="3559" y="1801"/>
                      <a:pt x="3546" y="1801"/>
                    </a:cubicBezTo>
                    <a:cubicBezTo>
                      <a:pt x="3269" y="1801"/>
                      <a:pt x="3020" y="1510"/>
                      <a:pt x="3005" y="1497"/>
                    </a:cubicBezTo>
                    <a:cubicBezTo>
                      <a:pt x="3005" y="1497"/>
                      <a:pt x="2992" y="1482"/>
                      <a:pt x="2977" y="1482"/>
                    </a:cubicBezTo>
                    <a:cubicBezTo>
                      <a:pt x="2964" y="1482"/>
                      <a:pt x="2964" y="1497"/>
                      <a:pt x="2950" y="1497"/>
                    </a:cubicBezTo>
                    <a:cubicBezTo>
                      <a:pt x="2936" y="1510"/>
                      <a:pt x="2936" y="1524"/>
                      <a:pt x="2936" y="1552"/>
                    </a:cubicBezTo>
                    <a:cubicBezTo>
                      <a:pt x="2992" y="1676"/>
                      <a:pt x="3116" y="2064"/>
                      <a:pt x="3020" y="2217"/>
                    </a:cubicBezTo>
                    <a:cubicBezTo>
                      <a:pt x="3005" y="2258"/>
                      <a:pt x="2964" y="2272"/>
                      <a:pt x="2909" y="2286"/>
                    </a:cubicBezTo>
                    <a:lnTo>
                      <a:pt x="2867" y="2286"/>
                    </a:lnTo>
                    <a:cubicBezTo>
                      <a:pt x="2562" y="2286"/>
                      <a:pt x="2382" y="1968"/>
                      <a:pt x="2382" y="1968"/>
                    </a:cubicBezTo>
                    <a:cubicBezTo>
                      <a:pt x="2368" y="1953"/>
                      <a:pt x="2355" y="1940"/>
                      <a:pt x="2340" y="1940"/>
                    </a:cubicBezTo>
                    <a:lnTo>
                      <a:pt x="2327" y="1940"/>
                    </a:lnTo>
                    <a:cubicBezTo>
                      <a:pt x="2313" y="1940"/>
                      <a:pt x="2299" y="1968"/>
                      <a:pt x="2299" y="1981"/>
                    </a:cubicBezTo>
                    <a:cubicBezTo>
                      <a:pt x="2299" y="1995"/>
                      <a:pt x="2313" y="2563"/>
                      <a:pt x="2119" y="2743"/>
                    </a:cubicBezTo>
                    <a:cubicBezTo>
                      <a:pt x="2078" y="2771"/>
                      <a:pt x="2036" y="2784"/>
                      <a:pt x="1995" y="2784"/>
                    </a:cubicBezTo>
                    <a:lnTo>
                      <a:pt x="1967" y="2784"/>
                    </a:lnTo>
                    <a:cubicBezTo>
                      <a:pt x="1620" y="2729"/>
                      <a:pt x="1579" y="2411"/>
                      <a:pt x="1579" y="2411"/>
                    </a:cubicBezTo>
                    <a:cubicBezTo>
                      <a:pt x="1565" y="2383"/>
                      <a:pt x="1551" y="2369"/>
                      <a:pt x="1537" y="2369"/>
                    </a:cubicBezTo>
                    <a:lnTo>
                      <a:pt x="1524" y="2369"/>
                    </a:lnTo>
                    <a:cubicBezTo>
                      <a:pt x="1509" y="2369"/>
                      <a:pt x="1496" y="2383"/>
                      <a:pt x="1482" y="2411"/>
                    </a:cubicBezTo>
                    <a:cubicBezTo>
                      <a:pt x="1482" y="2563"/>
                      <a:pt x="1413" y="3006"/>
                      <a:pt x="1260" y="3103"/>
                    </a:cubicBezTo>
                    <a:cubicBezTo>
                      <a:pt x="1247" y="3117"/>
                      <a:pt x="1232" y="3131"/>
                      <a:pt x="1205" y="3131"/>
                    </a:cubicBezTo>
                    <a:cubicBezTo>
                      <a:pt x="1205" y="3131"/>
                      <a:pt x="1191" y="3131"/>
                      <a:pt x="1177" y="3117"/>
                    </a:cubicBezTo>
                    <a:cubicBezTo>
                      <a:pt x="914" y="3048"/>
                      <a:pt x="872" y="2673"/>
                      <a:pt x="872" y="2673"/>
                    </a:cubicBezTo>
                    <a:cubicBezTo>
                      <a:pt x="872" y="2646"/>
                      <a:pt x="859" y="2632"/>
                      <a:pt x="831" y="2632"/>
                    </a:cubicBezTo>
                    <a:cubicBezTo>
                      <a:pt x="803" y="2632"/>
                      <a:pt x="789" y="2646"/>
                      <a:pt x="789" y="2673"/>
                    </a:cubicBezTo>
                    <a:cubicBezTo>
                      <a:pt x="761" y="2840"/>
                      <a:pt x="665" y="3311"/>
                      <a:pt x="499" y="3408"/>
                    </a:cubicBezTo>
                    <a:cubicBezTo>
                      <a:pt x="484" y="3421"/>
                      <a:pt x="457" y="3436"/>
                      <a:pt x="443" y="3436"/>
                    </a:cubicBezTo>
                    <a:cubicBezTo>
                      <a:pt x="416" y="3436"/>
                      <a:pt x="401" y="3421"/>
                      <a:pt x="388" y="3421"/>
                    </a:cubicBezTo>
                    <a:cubicBezTo>
                      <a:pt x="83" y="3297"/>
                      <a:pt x="83" y="2950"/>
                      <a:pt x="83" y="2937"/>
                    </a:cubicBezTo>
                    <a:cubicBezTo>
                      <a:pt x="83" y="2909"/>
                      <a:pt x="69" y="2882"/>
                      <a:pt x="41" y="2882"/>
                    </a:cubicBezTo>
                    <a:cubicBezTo>
                      <a:pt x="13" y="2882"/>
                      <a:pt x="0" y="2909"/>
                      <a:pt x="0" y="2923"/>
                    </a:cubicBezTo>
                    <a:cubicBezTo>
                      <a:pt x="0" y="2950"/>
                      <a:pt x="0" y="3353"/>
                      <a:pt x="360" y="3504"/>
                    </a:cubicBezTo>
                    <a:cubicBezTo>
                      <a:pt x="373" y="3504"/>
                      <a:pt x="388" y="3519"/>
                      <a:pt x="416" y="3519"/>
                    </a:cubicBezTo>
                    <a:lnTo>
                      <a:pt x="443" y="3519"/>
                    </a:lnTo>
                    <a:cubicBezTo>
                      <a:pt x="471" y="3519"/>
                      <a:pt x="512" y="3504"/>
                      <a:pt x="540" y="3491"/>
                    </a:cubicBezTo>
                    <a:cubicBezTo>
                      <a:pt x="706" y="3394"/>
                      <a:pt x="789" y="3089"/>
                      <a:pt x="831" y="2882"/>
                    </a:cubicBezTo>
                    <a:cubicBezTo>
                      <a:pt x="887" y="3006"/>
                      <a:pt x="983" y="3159"/>
                      <a:pt x="1149" y="3200"/>
                    </a:cubicBezTo>
                    <a:cubicBezTo>
                      <a:pt x="1177" y="3214"/>
                      <a:pt x="1191" y="3214"/>
                      <a:pt x="1205" y="3214"/>
                    </a:cubicBezTo>
                    <a:cubicBezTo>
                      <a:pt x="1247" y="3214"/>
                      <a:pt x="1288" y="3200"/>
                      <a:pt x="1315" y="3172"/>
                    </a:cubicBezTo>
                    <a:cubicBezTo>
                      <a:pt x="1454" y="3076"/>
                      <a:pt x="1524" y="2784"/>
                      <a:pt x="1551" y="2590"/>
                    </a:cubicBezTo>
                    <a:cubicBezTo>
                      <a:pt x="1607" y="2701"/>
                      <a:pt x="1731" y="2840"/>
                      <a:pt x="1967" y="2867"/>
                    </a:cubicBezTo>
                    <a:lnTo>
                      <a:pt x="1995" y="2867"/>
                    </a:lnTo>
                    <a:cubicBezTo>
                      <a:pt x="2063" y="2867"/>
                      <a:pt x="2119" y="2840"/>
                      <a:pt x="2174" y="2799"/>
                    </a:cubicBezTo>
                    <a:cubicBezTo>
                      <a:pt x="2327" y="2660"/>
                      <a:pt x="2368" y="2300"/>
                      <a:pt x="2382" y="2106"/>
                    </a:cubicBezTo>
                    <a:cubicBezTo>
                      <a:pt x="2465" y="2217"/>
                      <a:pt x="2632" y="2369"/>
                      <a:pt x="2867" y="2369"/>
                    </a:cubicBezTo>
                    <a:lnTo>
                      <a:pt x="2922" y="2369"/>
                    </a:lnTo>
                    <a:cubicBezTo>
                      <a:pt x="3005" y="2355"/>
                      <a:pt x="3061" y="2328"/>
                      <a:pt x="3088" y="2258"/>
                    </a:cubicBezTo>
                    <a:cubicBezTo>
                      <a:pt x="3186" y="2119"/>
                      <a:pt x="3130" y="1857"/>
                      <a:pt x="3075" y="1676"/>
                    </a:cubicBezTo>
                    <a:lnTo>
                      <a:pt x="3075" y="1676"/>
                    </a:lnTo>
                    <a:cubicBezTo>
                      <a:pt x="3186" y="1774"/>
                      <a:pt x="3365" y="1884"/>
                      <a:pt x="3546" y="1884"/>
                    </a:cubicBezTo>
                    <a:cubicBezTo>
                      <a:pt x="3574" y="1884"/>
                      <a:pt x="3587" y="1884"/>
                      <a:pt x="3615" y="1870"/>
                    </a:cubicBezTo>
                    <a:cubicBezTo>
                      <a:pt x="3698" y="1857"/>
                      <a:pt x="3740" y="1815"/>
                      <a:pt x="3753" y="1774"/>
                    </a:cubicBezTo>
                    <a:cubicBezTo>
                      <a:pt x="3808" y="1635"/>
                      <a:pt x="3670" y="1399"/>
                      <a:pt x="3587" y="1288"/>
                    </a:cubicBezTo>
                    <a:cubicBezTo>
                      <a:pt x="3781" y="1275"/>
                      <a:pt x="4211" y="1233"/>
                      <a:pt x="4238" y="1026"/>
                    </a:cubicBezTo>
                    <a:cubicBezTo>
                      <a:pt x="4266" y="832"/>
                      <a:pt x="3934" y="693"/>
                      <a:pt x="3767" y="624"/>
                    </a:cubicBezTo>
                    <a:cubicBezTo>
                      <a:pt x="3906" y="540"/>
                      <a:pt x="4155" y="347"/>
                      <a:pt x="4224" y="139"/>
                    </a:cubicBezTo>
                    <a:cubicBezTo>
                      <a:pt x="4238" y="69"/>
                      <a:pt x="4224" y="42"/>
                      <a:pt x="4196" y="29"/>
                    </a:cubicBezTo>
                    <a:cubicBezTo>
                      <a:pt x="4183" y="14"/>
                      <a:pt x="4155" y="1"/>
                      <a:pt x="414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5"/>
              <p:cNvSpPr/>
              <p:nvPr/>
            </p:nvSpPr>
            <p:spPr>
              <a:xfrm>
                <a:off x="6683274" y="1041555"/>
                <a:ext cx="1377" cy="712"/>
              </a:xfrm>
              <a:custGeom>
                <a:avLst/>
                <a:gdLst/>
                <a:ahLst/>
                <a:cxnLst/>
                <a:rect l="l" t="t" r="r" b="b"/>
                <a:pathLst>
                  <a:path w="29" h="15" extrusionOk="0">
                    <a:moveTo>
                      <a:pt x="1" y="0"/>
                    </a:moveTo>
                    <a:lnTo>
                      <a:pt x="1" y="15"/>
                    </a:lnTo>
                    <a:lnTo>
                      <a:pt x="28" y="15"/>
                    </a:lnTo>
                    <a:lnTo>
                      <a:pt x="28" y="0"/>
                    </a:lnTo>
                    <a:close/>
                  </a:path>
                </a:pathLst>
              </a:custGeom>
              <a:solidFill>
                <a:srgbClr val="E8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5"/>
              <p:cNvSpPr/>
              <p:nvPr/>
            </p:nvSpPr>
            <p:spPr>
              <a:xfrm>
                <a:off x="6683274" y="967866"/>
                <a:ext cx="103316" cy="74401"/>
              </a:xfrm>
              <a:custGeom>
                <a:avLst/>
                <a:gdLst/>
                <a:ahLst/>
                <a:cxnLst/>
                <a:rect l="l" t="t" r="r" b="b"/>
                <a:pathLst>
                  <a:path w="2176" h="1567" extrusionOk="0">
                    <a:moveTo>
                      <a:pt x="2148" y="1"/>
                    </a:moveTo>
                    <a:lnTo>
                      <a:pt x="2134" y="15"/>
                    </a:lnTo>
                    <a:lnTo>
                      <a:pt x="15" y="1525"/>
                    </a:lnTo>
                    <a:cubicBezTo>
                      <a:pt x="1" y="1525"/>
                      <a:pt x="1" y="1539"/>
                      <a:pt x="1" y="1552"/>
                    </a:cubicBezTo>
                    <a:lnTo>
                      <a:pt x="28" y="1552"/>
                    </a:lnTo>
                    <a:lnTo>
                      <a:pt x="28" y="1567"/>
                    </a:lnTo>
                    <a:lnTo>
                      <a:pt x="43" y="1567"/>
                    </a:lnTo>
                    <a:lnTo>
                      <a:pt x="2161" y="56"/>
                    </a:lnTo>
                    <a:cubicBezTo>
                      <a:pt x="2176" y="43"/>
                      <a:pt x="2176" y="29"/>
                      <a:pt x="2176" y="15"/>
                    </a:cubicBezTo>
                    <a:cubicBezTo>
                      <a:pt x="2161" y="15"/>
                      <a:pt x="2161" y="1"/>
                      <a:pt x="21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5"/>
              <p:cNvSpPr/>
              <p:nvPr/>
            </p:nvSpPr>
            <p:spPr>
              <a:xfrm>
                <a:off x="6708961" y="1054707"/>
                <a:ext cx="1994" cy="1329"/>
              </a:xfrm>
              <a:custGeom>
                <a:avLst/>
                <a:gdLst/>
                <a:ahLst/>
                <a:cxnLst/>
                <a:rect l="l" t="t" r="r" b="b"/>
                <a:pathLst>
                  <a:path w="42" h="28" extrusionOk="0">
                    <a:moveTo>
                      <a:pt x="28" y="0"/>
                    </a:moveTo>
                    <a:cubicBezTo>
                      <a:pt x="14" y="0"/>
                      <a:pt x="14" y="15"/>
                      <a:pt x="0" y="15"/>
                    </a:cubicBezTo>
                    <a:lnTo>
                      <a:pt x="14" y="15"/>
                    </a:lnTo>
                    <a:cubicBezTo>
                      <a:pt x="14" y="28"/>
                      <a:pt x="28" y="28"/>
                      <a:pt x="28" y="28"/>
                    </a:cubicBezTo>
                    <a:lnTo>
                      <a:pt x="41" y="28"/>
                    </a:lnTo>
                    <a:cubicBezTo>
                      <a:pt x="41" y="15"/>
                      <a:pt x="28" y="0"/>
                      <a:pt x="28" y="0"/>
                    </a:cubicBezTo>
                    <a:close/>
                  </a:path>
                </a:pathLst>
              </a:custGeom>
              <a:solidFill>
                <a:srgbClr val="E8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5"/>
              <p:cNvSpPr/>
              <p:nvPr/>
            </p:nvSpPr>
            <p:spPr>
              <a:xfrm>
                <a:off x="6708961" y="981018"/>
                <a:ext cx="88170" cy="75018"/>
              </a:xfrm>
              <a:custGeom>
                <a:avLst/>
                <a:gdLst/>
                <a:ahLst/>
                <a:cxnLst/>
                <a:rect l="l" t="t" r="r" b="b"/>
                <a:pathLst>
                  <a:path w="1857" h="1580" extrusionOk="0">
                    <a:moveTo>
                      <a:pt x="1829" y="1"/>
                    </a:moveTo>
                    <a:cubicBezTo>
                      <a:pt x="1829" y="1"/>
                      <a:pt x="1814" y="1"/>
                      <a:pt x="1814" y="15"/>
                    </a:cubicBezTo>
                    <a:lnTo>
                      <a:pt x="14" y="1539"/>
                    </a:lnTo>
                    <a:cubicBezTo>
                      <a:pt x="0" y="1539"/>
                      <a:pt x="0" y="1552"/>
                      <a:pt x="0" y="1567"/>
                    </a:cubicBezTo>
                    <a:cubicBezTo>
                      <a:pt x="14" y="1567"/>
                      <a:pt x="14" y="1552"/>
                      <a:pt x="28" y="1552"/>
                    </a:cubicBezTo>
                    <a:cubicBezTo>
                      <a:pt x="28" y="1552"/>
                      <a:pt x="41" y="1567"/>
                      <a:pt x="41" y="1580"/>
                    </a:cubicBezTo>
                    <a:lnTo>
                      <a:pt x="1842" y="56"/>
                    </a:lnTo>
                    <a:cubicBezTo>
                      <a:pt x="1856" y="43"/>
                      <a:pt x="1856" y="29"/>
                      <a:pt x="1856" y="15"/>
                    </a:cubicBezTo>
                    <a:cubicBezTo>
                      <a:pt x="1842" y="1"/>
                      <a:pt x="1842" y="1"/>
                      <a:pt x="182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5"/>
              <p:cNvSpPr/>
              <p:nvPr/>
            </p:nvSpPr>
            <p:spPr>
              <a:xfrm>
                <a:off x="6765509" y="999440"/>
                <a:ext cx="36892" cy="68466"/>
              </a:xfrm>
              <a:custGeom>
                <a:avLst/>
                <a:gdLst/>
                <a:ahLst/>
                <a:cxnLst/>
                <a:rect l="l" t="t" r="r" b="b"/>
                <a:pathLst>
                  <a:path w="777" h="1442" extrusionOk="0">
                    <a:moveTo>
                      <a:pt x="748" y="1"/>
                    </a:moveTo>
                    <a:cubicBezTo>
                      <a:pt x="748" y="1"/>
                      <a:pt x="734" y="1"/>
                      <a:pt x="721" y="15"/>
                    </a:cubicBezTo>
                    <a:lnTo>
                      <a:pt x="1" y="1400"/>
                    </a:lnTo>
                    <a:lnTo>
                      <a:pt x="1" y="1428"/>
                    </a:lnTo>
                    <a:cubicBezTo>
                      <a:pt x="14" y="1428"/>
                      <a:pt x="14" y="1428"/>
                      <a:pt x="28" y="1414"/>
                    </a:cubicBezTo>
                    <a:cubicBezTo>
                      <a:pt x="28" y="1414"/>
                      <a:pt x="28" y="1428"/>
                      <a:pt x="42" y="1441"/>
                    </a:cubicBezTo>
                    <a:lnTo>
                      <a:pt x="42" y="1428"/>
                    </a:lnTo>
                    <a:lnTo>
                      <a:pt x="776" y="43"/>
                    </a:lnTo>
                    <a:cubicBezTo>
                      <a:pt x="776" y="28"/>
                      <a:pt x="776" y="15"/>
                      <a:pt x="7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5"/>
              <p:cNvSpPr/>
              <p:nvPr/>
            </p:nvSpPr>
            <p:spPr>
              <a:xfrm>
                <a:off x="6818117" y="1004711"/>
                <a:ext cx="9259" cy="68466"/>
              </a:xfrm>
              <a:custGeom>
                <a:avLst/>
                <a:gdLst/>
                <a:ahLst/>
                <a:cxnLst/>
                <a:rect l="l" t="t" r="r" b="b"/>
                <a:pathLst>
                  <a:path w="195" h="1442" extrusionOk="0">
                    <a:moveTo>
                      <a:pt x="28" y="1"/>
                    </a:moveTo>
                    <a:cubicBezTo>
                      <a:pt x="14" y="1"/>
                      <a:pt x="1" y="15"/>
                      <a:pt x="1" y="28"/>
                    </a:cubicBezTo>
                    <a:lnTo>
                      <a:pt x="152" y="1413"/>
                    </a:lnTo>
                    <a:lnTo>
                      <a:pt x="152" y="1441"/>
                    </a:lnTo>
                    <a:lnTo>
                      <a:pt x="180" y="1413"/>
                    </a:lnTo>
                    <a:lnTo>
                      <a:pt x="195" y="1428"/>
                    </a:lnTo>
                    <a:lnTo>
                      <a:pt x="195" y="1413"/>
                    </a:lnTo>
                    <a:lnTo>
                      <a:pt x="56" y="28"/>
                    </a:lnTo>
                    <a:cubicBezTo>
                      <a:pt x="56" y="15"/>
                      <a:pt x="42" y="1"/>
                      <a:pt x="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5"/>
              <p:cNvSpPr/>
              <p:nvPr/>
            </p:nvSpPr>
            <p:spPr>
              <a:xfrm>
                <a:off x="6836539" y="994170"/>
                <a:ext cx="34233" cy="73072"/>
              </a:xfrm>
              <a:custGeom>
                <a:avLst/>
                <a:gdLst/>
                <a:ahLst/>
                <a:cxnLst/>
                <a:rect l="l" t="t" r="r" b="b"/>
                <a:pathLst>
                  <a:path w="721" h="1539" extrusionOk="0">
                    <a:moveTo>
                      <a:pt x="14" y="1"/>
                    </a:moveTo>
                    <a:cubicBezTo>
                      <a:pt x="0" y="15"/>
                      <a:pt x="0" y="29"/>
                      <a:pt x="0" y="43"/>
                    </a:cubicBezTo>
                    <a:lnTo>
                      <a:pt x="665" y="1525"/>
                    </a:lnTo>
                    <a:cubicBezTo>
                      <a:pt x="665" y="1539"/>
                      <a:pt x="679" y="1539"/>
                      <a:pt x="693" y="1539"/>
                    </a:cubicBezTo>
                    <a:cubicBezTo>
                      <a:pt x="706" y="1539"/>
                      <a:pt x="721" y="1511"/>
                      <a:pt x="706" y="1511"/>
                    </a:cubicBezTo>
                    <a:lnTo>
                      <a:pt x="56" y="15"/>
                    </a:lnTo>
                    <a:cubicBezTo>
                      <a:pt x="41" y="1"/>
                      <a:pt x="41" y="1"/>
                      <a:pt x="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5"/>
              <p:cNvSpPr/>
              <p:nvPr/>
            </p:nvSpPr>
            <p:spPr>
              <a:xfrm>
                <a:off x="6847080" y="973137"/>
                <a:ext cx="59825" cy="83612"/>
              </a:xfrm>
              <a:custGeom>
                <a:avLst/>
                <a:gdLst/>
                <a:ahLst/>
                <a:cxnLst/>
                <a:rect l="l" t="t" r="r" b="b"/>
                <a:pathLst>
                  <a:path w="1260" h="1761" extrusionOk="0">
                    <a:moveTo>
                      <a:pt x="28" y="1"/>
                    </a:moveTo>
                    <a:cubicBezTo>
                      <a:pt x="13" y="1"/>
                      <a:pt x="13" y="1"/>
                      <a:pt x="13" y="15"/>
                    </a:cubicBezTo>
                    <a:cubicBezTo>
                      <a:pt x="0" y="15"/>
                      <a:pt x="0" y="28"/>
                      <a:pt x="0" y="43"/>
                    </a:cubicBezTo>
                    <a:lnTo>
                      <a:pt x="1219" y="1746"/>
                    </a:lnTo>
                    <a:cubicBezTo>
                      <a:pt x="1219" y="1760"/>
                      <a:pt x="1232" y="1760"/>
                      <a:pt x="1232" y="1760"/>
                    </a:cubicBezTo>
                    <a:lnTo>
                      <a:pt x="1247" y="1760"/>
                    </a:lnTo>
                    <a:cubicBezTo>
                      <a:pt x="1260" y="1746"/>
                      <a:pt x="1260" y="1733"/>
                      <a:pt x="1260" y="1718"/>
                    </a:cubicBezTo>
                    <a:lnTo>
                      <a:pt x="41" y="15"/>
                    </a:lnTo>
                    <a:lnTo>
                      <a:pt x="2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5"/>
              <p:cNvSpPr/>
              <p:nvPr/>
            </p:nvSpPr>
            <p:spPr>
              <a:xfrm>
                <a:off x="6866119" y="980401"/>
                <a:ext cx="63861" cy="65807"/>
              </a:xfrm>
              <a:custGeom>
                <a:avLst/>
                <a:gdLst/>
                <a:ahLst/>
                <a:cxnLst/>
                <a:rect l="l" t="t" r="r" b="b"/>
                <a:pathLst>
                  <a:path w="1345" h="1386" extrusionOk="0">
                    <a:moveTo>
                      <a:pt x="0" y="1"/>
                    </a:moveTo>
                    <a:lnTo>
                      <a:pt x="0" y="42"/>
                    </a:lnTo>
                    <a:lnTo>
                      <a:pt x="1289" y="1386"/>
                    </a:lnTo>
                    <a:lnTo>
                      <a:pt x="1317" y="1386"/>
                    </a:lnTo>
                    <a:cubicBezTo>
                      <a:pt x="1317" y="1386"/>
                      <a:pt x="1330" y="1386"/>
                      <a:pt x="1330" y="1371"/>
                    </a:cubicBezTo>
                    <a:cubicBezTo>
                      <a:pt x="1344" y="1371"/>
                      <a:pt x="1344" y="1344"/>
                      <a:pt x="1330" y="1330"/>
                    </a:cubicBezTo>
                    <a:lnTo>
                      <a:pt x="4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5"/>
              <p:cNvSpPr/>
              <p:nvPr/>
            </p:nvSpPr>
            <p:spPr>
              <a:xfrm>
                <a:off x="6781937" y="675912"/>
                <a:ext cx="6600" cy="6600"/>
              </a:xfrm>
              <a:custGeom>
                <a:avLst/>
                <a:gdLst/>
                <a:ahLst/>
                <a:cxnLst/>
                <a:rect l="l" t="t" r="r" b="b"/>
                <a:pathLst>
                  <a:path w="139" h="139" extrusionOk="0">
                    <a:moveTo>
                      <a:pt x="70" y="0"/>
                    </a:moveTo>
                    <a:cubicBezTo>
                      <a:pt x="42" y="0"/>
                      <a:pt x="0" y="28"/>
                      <a:pt x="0" y="70"/>
                    </a:cubicBezTo>
                    <a:cubicBezTo>
                      <a:pt x="0" y="111"/>
                      <a:pt x="42" y="139"/>
                      <a:pt x="70" y="139"/>
                    </a:cubicBezTo>
                    <a:cubicBezTo>
                      <a:pt x="111" y="139"/>
                      <a:pt x="139" y="111"/>
                      <a:pt x="139" y="70"/>
                    </a:cubicBezTo>
                    <a:cubicBezTo>
                      <a:pt x="139" y="28"/>
                      <a:pt x="111" y="0"/>
                      <a:pt x="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5"/>
              <p:cNvSpPr/>
              <p:nvPr/>
            </p:nvSpPr>
            <p:spPr>
              <a:xfrm>
                <a:off x="6804301" y="675912"/>
                <a:ext cx="6600" cy="6600"/>
              </a:xfrm>
              <a:custGeom>
                <a:avLst/>
                <a:gdLst/>
                <a:ahLst/>
                <a:cxnLst/>
                <a:rect l="l" t="t" r="r" b="b"/>
                <a:pathLst>
                  <a:path w="139" h="139" extrusionOk="0">
                    <a:moveTo>
                      <a:pt x="70" y="0"/>
                    </a:moveTo>
                    <a:cubicBezTo>
                      <a:pt x="28" y="0"/>
                      <a:pt x="0" y="28"/>
                      <a:pt x="0" y="70"/>
                    </a:cubicBezTo>
                    <a:cubicBezTo>
                      <a:pt x="0" y="111"/>
                      <a:pt x="28" y="139"/>
                      <a:pt x="70" y="139"/>
                    </a:cubicBezTo>
                    <a:cubicBezTo>
                      <a:pt x="111" y="139"/>
                      <a:pt x="139" y="111"/>
                      <a:pt x="139" y="70"/>
                    </a:cubicBezTo>
                    <a:cubicBezTo>
                      <a:pt x="139" y="28"/>
                      <a:pt x="111" y="0"/>
                      <a:pt x="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7" name="Google Shape;77;p15"/>
            <p:cNvGrpSpPr/>
            <p:nvPr/>
          </p:nvGrpSpPr>
          <p:grpSpPr>
            <a:xfrm>
              <a:off x="6489924" y="1842454"/>
              <a:ext cx="1335480" cy="2855255"/>
              <a:chOff x="6224930" y="1816394"/>
              <a:chExt cx="1297843" cy="2774786"/>
            </a:xfrm>
          </p:grpSpPr>
          <p:sp>
            <p:nvSpPr>
              <p:cNvPr id="78" name="Google Shape;78;p15"/>
              <p:cNvSpPr/>
              <p:nvPr/>
            </p:nvSpPr>
            <p:spPr>
              <a:xfrm>
                <a:off x="7326310" y="3143722"/>
                <a:ext cx="133040" cy="185773"/>
              </a:xfrm>
              <a:custGeom>
                <a:avLst/>
                <a:gdLst/>
                <a:ahLst/>
                <a:cxnLst/>
                <a:rect l="l" t="t" r="r" b="b"/>
                <a:pathLst>
                  <a:path w="2702" h="3773" extrusionOk="0">
                    <a:moveTo>
                      <a:pt x="1025" y="1"/>
                    </a:moveTo>
                    <a:lnTo>
                      <a:pt x="0" y="250"/>
                    </a:lnTo>
                    <a:cubicBezTo>
                      <a:pt x="0" y="250"/>
                      <a:pt x="70" y="638"/>
                      <a:pt x="181" y="985"/>
                    </a:cubicBezTo>
                    <a:cubicBezTo>
                      <a:pt x="139" y="1136"/>
                      <a:pt x="55" y="1607"/>
                      <a:pt x="332" y="2342"/>
                    </a:cubicBezTo>
                    <a:cubicBezTo>
                      <a:pt x="332" y="2342"/>
                      <a:pt x="430" y="3020"/>
                      <a:pt x="596" y="3020"/>
                    </a:cubicBezTo>
                    <a:cubicBezTo>
                      <a:pt x="762" y="3020"/>
                      <a:pt x="845" y="2508"/>
                      <a:pt x="803" y="2176"/>
                    </a:cubicBezTo>
                    <a:lnTo>
                      <a:pt x="803" y="2161"/>
                    </a:lnTo>
                    <a:cubicBezTo>
                      <a:pt x="929" y="2383"/>
                      <a:pt x="1053" y="2549"/>
                      <a:pt x="1080" y="2577"/>
                    </a:cubicBezTo>
                    <a:lnTo>
                      <a:pt x="1095" y="2577"/>
                    </a:lnTo>
                    <a:cubicBezTo>
                      <a:pt x="1202" y="2751"/>
                      <a:pt x="1861" y="3772"/>
                      <a:pt x="2070" y="3772"/>
                    </a:cubicBezTo>
                    <a:cubicBezTo>
                      <a:pt x="2078" y="3772"/>
                      <a:pt x="2085" y="3771"/>
                      <a:pt x="2092" y="3768"/>
                    </a:cubicBezTo>
                    <a:cubicBezTo>
                      <a:pt x="2175" y="3740"/>
                      <a:pt x="2216" y="3699"/>
                      <a:pt x="2175" y="3561"/>
                    </a:cubicBezTo>
                    <a:lnTo>
                      <a:pt x="2175" y="3561"/>
                    </a:lnTo>
                    <a:lnTo>
                      <a:pt x="2188" y="3588"/>
                    </a:lnTo>
                    <a:cubicBezTo>
                      <a:pt x="2188" y="3588"/>
                      <a:pt x="2271" y="3637"/>
                      <a:pt x="2344" y="3637"/>
                    </a:cubicBezTo>
                    <a:cubicBezTo>
                      <a:pt x="2412" y="3637"/>
                      <a:pt x="2472" y="3595"/>
                      <a:pt x="2452" y="3436"/>
                    </a:cubicBezTo>
                    <a:cubicBezTo>
                      <a:pt x="2452" y="3422"/>
                      <a:pt x="2452" y="3408"/>
                      <a:pt x="2438" y="3395"/>
                    </a:cubicBezTo>
                    <a:cubicBezTo>
                      <a:pt x="2447" y="3395"/>
                      <a:pt x="2460" y="3395"/>
                      <a:pt x="2475" y="3395"/>
                    </a:cubicBezTo>
                    <a:cubicBezTo>
                      <a:pt x="2550" y="3395"/>
                      <a:pt x="2676" y="3376"/>
                      <a:pt x="2618" y="3145"/>
                    </a:cubicBezTo>
                    <a:cubicBezTo>
                      <a:pt x="2591" y="3048"/>
                      <a:pt x="2521" y="2868"/>
                      <a:pt x="2438" y="2674"/>
                    </a:cubicBezTo>
                    <a:lnTo>
                      <a:pt x="2438" y="2674"/>
                    </a:lnTo>
                    <a:cubicBezTo>
                      <a:pt x="2493" y="2771"/>
                      <a:pt x="2521" y="2841"/>
                      <a:pt x="2521" y="2841"/>
                    </a:cubicBezTo>
                    <a:cubicBezTo>
                      <a:pt x="2521" y="2841"/>
                      <a:pt x="2701" y="2798"/>
                      <a:pt x="2646" y="2619"/>
                    </a:cubicBezTo>
                    <a:cubicBezTo>
                      <a:pt x="2591" y="2453"/>
                      <a:pt x="2258" y="1690"/>
                      <a:pt x="2175" y="1594"/>
                    </a:cubicBezTo>
                    <a:cubicBezTo>
                      <a:pt x="2050" y="1400"/>
                      <a:pt x="1828" y="1081"/>
                      <a:pt x="1483" y="763"/>
                    </a:cubicBezTo>
                    <a:cubicBezTo>
                      <a:pt x="1483" y="763"/>
                      <a:pt x="1289" y="597"/>
                      <a:pt x="1136" y="237"/>
                    </a:cubicBezTo>
                    <a:lnTo>
                      <a:pt x="1025" y="1"/>
                    </a:lnTo>
                    <a:close/>
                  </a:path>
                </a:pathLst>
              </a:custGeom>
              <a:solidFill>
                <a:srgbClr val="E5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5"/>
              <p:cNvSpPr/>
              <p:nvPr/>
            </p:nvSpPr>
            <p:spPr>
              <a:xfrm>
                <a:off x="7326310" y="3143722"/>
                <a:ext cx="133040" cy="185773"/>
              </a:xfrm>
              <a:custGeom>
                <a:avLst/>
                <a:gdLst/>
                <a:ahLst/>
                <a:cxnLst/>
                <a:rect l="l" t="t" r="r" b="b"/>
                <a:pathLst>
                  <a:path w="2702" h="3773" extrusionOk="0">
                    <a:moveTo>
                      <a:pt x="1025" y="1"/>
                    </a:moveTo>
                    <a:lnTo>
                      <a:pt x="0" y="250"/>
                    </a:lnTo>
                    <a:cubicBezTo>
                      <a:pt x="0" y="250"/>
                      <a:pt x="70" y="638"/>
                      <a:pt x="181" y="985"/>
                    </a:cubicBezTo>
                    <a:cubicBezTo>
                      <a:pt x="139" y="1136"/>
                      <a:pt x="55" y="1607"/>
                      <a:pt x="332" y="2342"/>
                    </a:cubicBezTo>
                    <a:cubicBezTo>
                      <a:pt x="332" y="2342"/>
                      <a:pt x="430" y="3020"/>
                      <a:pt x="596" y="3020"/>
                    </a:cubicBezTo>
                    <a:cubicBezTo>
                      <a:pt x="762" y="3020"/>
                      <a:pt x="845" y="2508"/>
                      <a:pt x="803" y="2176"/>
                    </a:cubicBezTo>
                    <a:lnTo>
                      <a:pt x="803" y="2161"/>
                    </a:lnTo>
                    <a:cubicBezTo>
                      <a:pt x="929" y="2383"/>
                      <a:pt x="1053" y="2549"/>
                      <a:pt x="1080" y="2577"/>
                    </a:cubicBezTo>
                    <a:lnTo>
                      <a:pt x="1095" y="2577"/>
                    </a:lnTo>
                    <a:cubicBezTo>
                      <a:pt x="1202" y="2751"/>
                      <a:pt x="1861" y="3772"/>
                      <a:pt x="2070" y="3772"/>
                    </a:cubicBezTo>
                    <a:cubicBezTo>
                      <a:pt x="2078" y="3772"/>
                      <a:pt x="2085" y="3771"/>
                      <a:pt x="2092" y="3768"/>
                    </a:cubicBezTo>
                    <a:cubicBezTo>
                      <a:pt x="2175" y="3740"/>
                      <a:pt x="2216" y="3699"/>
                      <a:pt x="2175" y="3561"/>
                    </a:cubicBezTo>
                    <a:lnTo>
                      <a:pt x="2175" y="3561"/>
                    </a:lnTo>
                    <a:lnTo>
                      <a:pt x="2188" y="3588"/>
                    </a:lnTo>
                    <a:cubicBezTo>
                      <a:pt x="2188" y="3588"/>
                      <a:pt x="2271" y="3637"/>
                      <a:pt x="2344" y="3637"/>
                    </a:cubicBezTo>
                    <a:cubicBezTo>
                      <a:pt x="2412" y="3637"/>
                      <a:pt x="2472" y="3595"/>
                      <a:pt x="2452" y="3436"/>
                    </a:cubicBezTo>
                    <a:cubicBezTo>
                      <a:pt x="2452" y="3422"/>
                      <a:pt x="2452" y="3408"/>
                      <a:pt x="2438" y="3395"/>
                    </a:cubicBezTo>
                    <a:cubicBezTo>
                      <a:pt x="2447" y="3395"/>
                      <a:pt x="2460" y="3395"/>
                      <a:pt x="2475" y="3395"/>
                    </a:cubicBezTo>
                    <a:cubicBezTo>
                      <a:pt x="2550" y="3395"/>
                      <a:pt x="2676" y="3376"/>
                      <a:pt x="2618" y="3145"/>
                    </a:cubicBezTo>
                    <a:cubicBezTo>
                      <a:pt x="2591" y="3048"/>
                      <a:pt x="2521" y="2868"/>
                      <a:pt x="2438" y="2674"/>
                    </a:cubicBezTo>
                    <a:lnTo>
                      <a:pt x="2438" y="2674"/>
                    </a:lnTo>
                    <a:cubicBezTo>
                      <a:pt x="2493" y="2771"/>
                      <a:pt x="2521" y="2841"/>
                      <a:pt x="2521" y="2841"/>
                    </a:cubicBezTo>
                    <a:cubicBezTo>
                      <a:pt x="2521" y="2841"/>
                      <a:pt x="2701" y="2798"/>
                      <a:pt x="2646" y="2619"/>
                    </a:cubicBezTo>
                    <a:cubicBezTo>
                      <a:pt x="2591" y="2453"/>
                      <a:pt x="2258" y="1690"/>
                      <a:pt x="2175" y="1594"/>
                    </a:cubicBezTo>
                    <a:cubicBezTo>
                      <a:pt x="2050" y="1400"/>
                      <a:pt x="1828" y="1081"/>
                      <a:pt x="1483" y="763"/>
                    </a:cubicBezTo>
                    <a:cubicBezTo>
                      <a:pt x="1483" y="763"/>
                      <a:pt x="1289" y="597"/>
                      <a:pt x="1136" y="237"/>
                    </a:cubicBezTo>
                    <a:lnTo>
                      <a:pt x="1025" y="1"/>
                    </a:lnTo>
                    <a:close/>
                  </a:path>
                </a:pathLst>
              </a:custGeom>
              <a:solidFill>
                <a:srgbClr val="DCA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5"/>
              <p:cNvSpPr/>
              <p:nvPr/>
            </p:nvSpPr>
            <p:spPr>
              <a:xfrm>
                <a:off x="7433400" y="3319005"/>
                <a:ext cx="1379" cy="2068"/>
              </a:xfrm>
              <a:custGeom>
                <a:avLst/>
                <a:gdLst/>
                <a:ahLst/>
                <a:cxnLst/>
                <a:rect l="l" t="t" r="r" b="b"/>
                <a:pathLst>
                  <a:path w="28" h="42" extrusionOk="0">
                    <a:moveTo>
                      <a:pt x="0" y="1"/>
                    </a:moveTo>
                    <a:cubicBezTo>
                      <a:pt x="0" y="14"/>
                      <a:pt x="13" y="28"/>
                      <a:pt x="13" y="42"/>
                    </a:cubicBezTo>
                    <a:lnTo>
                      <a:pt x="28" y="42"/>
                    </a:lnTo>
                    <a:lnTo>
                      <a:pt x="13" y="28"/>
                    </a:lnTo>
                    <a:lnTo>
                      <a:pt x="0" y="1"/>
                    </a:lnTo>
                    <a:close/>
                  </a:path>
                </a:pathLst>
              </a:custGeom>
              <a:solidFill>
                <a:srgbClr val="DFC8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5"/>
              <p:cNvSpPr/>
              <p:nvPr/>
            </p:nvSpPr>
            <p:spPr>
              <a:xfrm>
                <a:off x="7393813" y="3250812"/>
                <a:ext cx="41655" cy="70262"/>
              </a:xfrm>
              <a:custGeom>
                <a:avLst/>
                <a:gdLst/>
                <a:ahLst/>
                <a:cxnLst/>
                <a:rect l="l" t="t" r="r" b="b"/>
                <a:pathLst>
                  <a:path w="846" h="1427" extrusionOk="0">
                    <a:moveTo>
                      <a:pt x="1" y="1"/>
                    </a:moveTo>
                    <a:lnTo>
                      <a:pt x="1" y="28"/>
                    </a:lnTo>
                    <a:cubicBezTo>
                      <a:pt x="112" y="167"/>
                      <a:pt x="804" y="1413"/>
                      <a:pt x="817" y="1427"/>
                    </a:cubicBezTo>
                    <a:cubicBezTo>
                      <a:pt x="817" y="1413"/>
                      <a:pt x="804" y="1399"/>
                      <a:pt x="804" y="1386"/>
                    </a:cubicBezTo>
                    <a:lnTo>
                      <a:pt x="804" y="1386"/>
                    </a:lnTo>
                    <a:lnTo>
                      <a:pt x="817" y="1413"/>
                    </a:lnTo>
                    <a:lnTo>
                      <a:pt x="832" y="1427"/>
                    </a:lnTo>
                    <a:cubicBezTo>
                      <a:pt x="845" y="1427"/>
                      <a:pt x="845" y="1413"/>
                      <a:pt x="832" y="1413"/>
                    </a:cubicBezTo>
                    <a:cubicBezTo>
                      <a:pt x="804" y="1358"/>
                      <a:pt x="125" y="152"/>
                      <a:pt x="29" y="14"/>
                    </a:cubicBezTo>
                    <a:lnTo>
                      <a:pt x="14" y="1"/>
                    </a:lnTo>
                    <a:close/>
                  </a:path>
                </a:pathLst>
              </a:custGeom>
              <a:solidFill>
                <a:srgbClr val="DA7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5"/>
              <p:cNvSpPr/>
              <p:nvPr/>
            </p:nvSpPr>
            <p:spPr>
              <a:xfrm>
                <a:off x="7446300" y="3310832"/>
                <a:ext cx="788" cy="49"/>
              </a:xfrm>
              <a:custGeom>
                <a:avLst/>
                <a:gdLst/>
                <a:ahLst/>
                <a:cxnLst/>
                <a:rect l="l" t="t" r="r" b="b"/>
                <a:pathLst>
                  <a:path w="16" h="1" extrusionOk="0">
                    <a:moveTo>
                      <a:pt x="1" y="1"/>
                    </a:moveTo>
                    <a:lnTo>
                      <a:pt x="15" y="1"/>
                    </a:lnTo>
                    <a:lnTo>
                      <a:pt x="15" y="1"/>
                    </a:lnTo>
                    <a:close/>
                  </a:path>
                </a:pathLst>
              </a:custGeom>
              <a:solidFill>
                <a:srgbClr val="DFC8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5"/>
              <p:cNvSpPr/>
              <p:nvPr/>
            </p:nvSpPr>
            <p:spPr>
              <a:xfrm>
                <a:off x="7411539" y="3244018"/>
                <a:ext cx="35549" cy="66865"/>
              </a:xfrm>
              <a:custGeom>
                <a:avLst/>
                <a:gdLst/>
                <a:ahLst/>
                <a:cxnLst/>
                <a:rect l="l" t="t" r="r" b="b"/>
                <a:pathLst>
                  <a:path w="722" h="1358" extrusionOk="0">
                    <a:moveTo>
                      <a:pt x="1" y="0"/>
                    </a:moveTo>
                    <a:lnTo>
                      <a:pt x="1" y="13"/>
                    </a:lnTo>
                    <a:cubicBezTo>
                      <a:pt x="84" y="166"/>
                      <a:pt x="693" y="1343"/>
                      <a:pt x="693" y="1358"/>
                    </a:cubicBezTo>
                    <a:lnTo>
                      <a:pt x="721" y="1358"/>
                    </a:lnTo>
                    <a:lnTo>
                      <a:pt x="721" y="1343"/>
                    </a:lnTo>
                    <a:cubicBezTo>
                      <a:pt x="707" y="1330"/>
                      <a:pt x="112" y="152"/>
                      <a:pt x="29" y="0"/>
                    </a:cubicBezTo>
                    <a:close/>
                  </a:path>
                </a:pathLst>
              </a:custGeom>
              <a:solidFill>
                <a:srgbClr val="DA7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5"/>
              <p:cNvSpPr/>
              <p:nvPr/>
            </p:nvSpPr>
            <p:spPr>
              <a:xfrm>
                <a:off x="7446300" y="3275382"/>
                <a:ext cx="4875" cy="8223"/>
              </a:xfrm>
              <a:custGeom>
                <a:avLst/>
                <a:gdLst/>
                <a:ahLst/>
                <a:cxnLst/>
                <a:rect l="l" t="t" r="r" b="b"/>
                <a:pathLst>
                  <a:path w="99" h="167" extrusionOk="0">
                    <a:moveTo>
                      <a:pt x="1" y="0"/>
                    </a:moveTo>
                    <a:lnTo>
                      <a:pt x="1" y="0"/>
                    </a:lnTo>
                    <a:cubicBezTo>
                      <a:pt x="15" y="41"/>
                      <a:pt x="28" y="69"/>
                      <a:pt x="43" y="111"/>
                    </a:cubicBezTo>
                    <a:lnTo>
                      <a:pt x="71" y="167"/>
                    </a:lnTo>
                    <a:lnTo>
                      <a:pt x="84" y="167"/>
                    </a:lnTo>
                    <a:cubicBezTo>
                      <a:pt x="84" y="167"/>
                      <a:pt x="56" y="97"/>
                      <a:pt x="1" y="0"/>
                    </a:cubicBezTo>
                    <a:close/>
                    <a:moveTo>
                      <a:pt x="98" y="152"/>
                    </a:moveTo>
                    <a:lnTo>
                      <a:pt x="84" y="167"/>
                    </a:lnTo>
                    <a:lnTo>
                      <a:pt x="98" y="167"/>
                    </a:lnTo>
                    <a:lnTo>
                      <a:pt x="98" y="152"/>
                    </a:lnTo>
                    <a:close/>
                  </a:path>
                </a:pathLst>
              </a:custGeom>
              <a:solidFill>
                <a:srgbClr val="DFC8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5"/>
              <p:cNvSpPr/>
              <p:nvPr/>
            </p:nvSpPr>
            <p:spPr>
              <a:xfrm>
                <a:off x="7421090" y="3232398"/>
                <a:ext cx="30084" cy="51207"/>
              </a:xfrm>
              <a:custGeom>
                <a:avLst/>
                <a:gdLst/>
                <a:ahLst/>
                <a:cxnLst/>
                <a:rect l="l" t="t" r="r" b="b"/>
                <a:pathLst>
                  <a:path w="611" h="1040" extrusionOk="0">
                    <a:moveTo>
                      <a:pt x="14" y="0"/>
                    </a:moveTo>
                    <a:cubicBezTo>
                      <a:pt x="1" y="15"/>
                      <a:pt x="1" y="15"/>
                      <a:pt x="1" y="28"/>
                    </a:cubicBezTo>
                    <a:cubicBezTo>
                      <a:pt x="29" y="70"/>
                      <a:pt x="430" y="776"/>
                      <a:pt x="555" y="984"/>
                    </a:cubicBezTo>
                    <a:cubicBezTo>
                      <a:pt x="540" y="942"/>
                      <a:pt x="527" y="914"/>
                      <a:pt x="513" y="873"/>
                    </a:cubicBezTo>
                    <a:lnTo>
                      <a:pt x="513" y="873"/>
                    </a:lnTo>
                    <a:cubicBezTo>
                      <a:pt x="568" y="970"/>
                      <a:pt x="596" y="1040"/>
                      <a:pt x="596" y="1040"/>
                    </a:cubicBezTo>
                    <a:lnTo>
                      <a:pt x="610" y="1025"/>
                    </a:lnTo>
                    <a:cubicBezTo>
                      <a:pt x="416" y="693"/>
                      <a:pt x="42" y="56"/>
                      <a:pt x="29" y="15"/>
                    </a:cubicBezTo>
                    <a:cubicBezTo>
                      <a:pt x="29" y="0"/>
                      <a:pt x="29" y="0"/>
                      <a:pt x="14" y="0"/>
                    </a:cubicBezTo>
                    <a:close/>
                  </a:path>
                </a:pathLst>
              </a:custGeom>
              <a:solidFill>
                <a:srgbClr val="DA7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5"/>
              <p:cNvSpPr/>
              <p:nvPr/>
            </p:nvSpPr>
            <p:spPr>
              <a:xfrm>
                <a:off x="7365847" y="3250123"/>
                <a:ext cx="1428" cy="3496"/>
              </a:xfrm>
              <a:custGeom>
                <a:avLst/>
                <a:gdLst/>
                <a:ahLst/>
                <a:cxnLst/>
                <a:rect l="l" t="t" r="r" b="b"/>
                <a:pathLst>
                  <a:path w="29" h="71" extrusionOk="0">
                    <a:moveTo>
                      <a:pt x="0" y="0"/>
                    </a:moveTo>
                    <a:lnTo>
                      <a:pt x="0" y="15"/>
                    </a:lnTo>
                    <a:lnTo>
                      <a:pt x="0" y="70"/>
                    </a:lnTo>
                    <a:lnTo>
                      <a:pt x="28" y="70"/>
                    </a:lnTo>
                    <a:lnTo>
                      <a:pt x="28" y="56"/>
                    </a:lnTo>
                    <a:cubicBezTo>
                      <a:pt x="28" y="42"/>
                      <a:pt x="15" y="28"/>
                      <a:pt x="0" y="0"/>
                    </a:cubicBezTo>
                    <a:close/>
                  </a:path>
                </a:pathLst>
              </a:custGeom>
              <a:solidFill>
                <a:srgbClr val="DFC8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5"/>
              <p:cNvSpPr/>
              <p:nvPr/>
            </p:nvSpPr>
            <p:spPr>
              <a:xfrm>
                <a:off x="7357673" y="3237814"/>
                <a:ext cx="9601" cy="15805"/>
              </a:xfrm>
              <a:custGeom>
                <a:avLst/>
                <a:gdLst/>
                <a:ahLst/>
                <a:cxnLst/>
                <a:rect l="l" t="t" r="r" b="b"/>
                <a:pathLst>
                  <a:path w="195" h="321" extrusionOk="0">
                    <a:moveTo>
                      <a:pt x="166" y="250"/>
                    </a:moveTo>
                    <a:lnTo>
                      <a:pt x="166" y="255"/>
                    </a:lnTo>
                    <a:lnTo>
                      <a:pt x="166" y="255"/>
                    </a:lnTo>
                    <a:lnTo>
                      <a:pt x="194" y="306"/>
                    </a:lnTo>
                    <a:cubicBezTo>
                      <a:pt x="194" y="292"/>
                      <a:pt x="181" y="278"/>
                      <a:pt x="166" y="250"/>
                    </a:cubicBezTo>
                    <a:close/>
                    <a:moveTo>
                      <a:pt x="15" y="1"/>
                    </a:moveTo>
                    <a:cubicBezTo>
                      <a:pt x="15" y="1"/>
                      <a:pt x="0" y="15"/>
                      <a:pt x="15" y="15"/>
                    </a:cubicBezTo>
                    <a:lnTo>
                      <a:pt x="166" y="320"/>
                    </a:lnTo>
                    <a:lnTo>
                      <a:pt x="166" y="265"/>
                    </a:lnTo>
                    <a:lnTo>
                      <a:pt x="166" y="255"/>
                    </a:lnTo>
                    <a:lnTo>
                      <a:pt x="166" y="255"/>
                    </a:lnTo>
                    <a:lnTo>
                      <a:pt x="28" y="1"/>
                    </a:lnTo>
                    <a:close/>
                  </a:path>
                </a:pathLst>
              </a:custGeom>
              <a:solidFill>
                <a:srgbClr val="DA7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5"/>
              <p:cNvSpPr/>
              <p:nvPr/>
            </p:nvSpPr>
            <p:spPr>
              <a:xfrm>
                <a:off x="7399279" y="3281487"/>
                <a:ext cx="6893" cy="6204"/>
              </a:xfrm>
              <a:custGeom>
                <a:avLst/>
                <a:gdLst/>
                <a:ahLst/>
                <a:cxnLst/>
                <a:rect l="l" t="t" r="r" b="b"/>
                <a:pathLst>
                  <a:path w="140" h="126" extrusionOk="0">
                    <a:moveTo>
                      <a:pt x="125" y="0"/>
                    </a:moveTo>
                    <a:lnTo>
                      <a:pt x="111" y="15"/>
                    </a:lnTo>
                    <a:lnTo>
                      <a:pt x="1" y="98"/>
                    </a:lnTo>
                    <a:lnTo>
                      <a:pt x="1" y="111"/>
                    </a:lnTo>
                    <a:cubicBezTo>
                      <a:pt x="1" y="111"/>
                      <a:pt x="1" y="126"/>
                      <a:pt x="14" y="126"/>
                    </a:cubicBezTo>
                    <a:lnTo>
                      <a:pt x="14" y="111"/>
                    </a:lnTo>
                    <a:lnTo>
                      <a:pt x="139" y="28"/>
                    </a:lnTo>
                    <a:lnTo>
                      <a:pt x="139" y="15"/>
                    </a:lnTo>
                    <a:cubicBezTo>
                      <a:pt x="139" y="0"/>
                      <a:pt x="125" y="0"/>
                      <a:pt x="125" y="0"/>
                    </a:cubicBezTo>
                    <a:close/>
                  </a:path>
                </a:pathLst>
              </a:custGeom>
              <a:solidFill>
                <a:srgbClr val="DA7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5"/>
              <p:cNvSpPr/>
              <p:nvPr/>
            </p:nvSpPr>
            <p:spPr>
              <a:xfrm>
                <a:off x="7414296" y="3271935"/>
                <a:ext cx="6844" cy="4136"/>
              </a:xfrm>
              <a:custGeom>
                <a:avLst/>
                <a:gdLst/>
                <a:ahLst/>
                <a:cxnLst/>
                <a:rect l="l" t="t" r="r" b="b"/>
                <a:pathLst>
                  <a:path w="139" h="84" extrusionOk="0">
                    <a:moveTo>
                      <a:pt x="111" y="1"/>
                    </a:moveTo>
                    <a:lnTo>
                      <a:pt x="14" y="70"/>
                    </a:lnTo>
                    <a:cubicBezTo>
                      <a:pt x="0" y="70"/>
                      <a:pt x="0" y="70"/>
                      <a:pt x="14" y="84"/>
                    </a:cubicBezTo>
                    <a:lnTo>
                      <a:pt x="28" y="84"/>
                    </a:lnTo>
                    <a:lnTo>
                      <a:pt x="124" y="28"/>
                    </a:lnTo>
                    <a:cubicBezTo>
                      <a:pt x="139" y="15"/>
                      <a:pt x="139" y="15"/>
                      <a:pt x="124" y="1"/>
                    </a:cubicBezTo>
                    <a:close/>
                  </a:path>
                </a:pathLst>
              </a:custGeom>
              <a:solidFill>
                <a:srgbClr val="DA7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5"/>
              <p:cNvSpPr/>
              <p:nvPr/>
            </p:nvSpPr>
            <p:spPr>
              <a:xfrm>
                <a:off x="7440194" y="3286263"/>
                <a:ext cx="6893" cy="4825"/>
              </a:xfrm>
              <a:custGeom>
                <a:avLst/>
                <a:gdLst/>
                <a:ahLst/>
                <a:cxnLst/>
                <a:rect l="l" t="t" r="r" b="b"/>
                <a:pathLst>
                  <a:path w="140" h="98" extrusionOk="0">
                    <a:moveTo>
                      <a:pt x="111" y="1"/>
                    </a:moveTo>
                    <a:lnTo>
                      <a:pt x="14" y="70"/>
                    </a:lnTo>
                    <a:cubicBezTo>
                      <a:pt x="1" y="70"/>
                      <a:pt x="1" y="84"/>
                      <a:pt x="1" y="84"/>
                    </a:cubicBezTo>
                    <a:lnTo>
                      <a:pt x="14" y="97"/>
                    </a:lnTo>
                    <a:lnTo>
                      <a:pt x="28" y="97"/>
                    </a:lnTo>
                    <a:lnTo>
                      <a:pt x="125" y="29"/>
                    </a:lnTo>
                    <a:cubicBezTo>
                      <a:pt x="139" y="29"/>
                      <a:pt x="139" y="14"/>
                      <a:pt x="139" y="1"/>
                    </a:cubicBezTo>
                    <a:close/>
                  </a:path>
                </a:pathLst>
              </a:custGeom>
              <a:solidFill>
                <a:srgbClr val="DA7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5"/>
              <p:cNvSpPr/>
              <p:nvPr/>
            </p:nvSpPr>
            <p:spPr>
              <a:xfrm>
                <a:off x="7426556" y="3294485"/>
                <a:ext cx="6893" cy="4776"/>
              </a:xfrm>
              <a:custGeom>
                <a:avLst/>
                <a:gdLst/>
                <a:ahLst/>
                <a:cxnLst/>
                <a:rect l="l" t="t" r="r" b="b"/>
                <a:pathLst>
                  <a:path w="140" h="97" extrusionOk="0">
                    <a:moveTo>
                      <a:pt x="125" y="0"/>
                    </a:moveTo>
                    <a:cubicBezTo>
                      <a:pt x="111" y="0"/>
                      <a:pt x="111" y="13"/>
                      <a:pt x="111" y="13"/>
                    </a:cubicBezTo>
                    <a:lnTo>
                      <a:pt x="1" y="83"/>
                    </a:lnTo>
                    <a:lnTo>
                      <a:pt x="1" y="97"/>
                    </a:lnTo>
                    <a:lnTo>
                      <a:pt x="14" y="97"/>
                    </a:lnTo>
                    <a:lnTo>
                      <a:pt x="125" y="28"/>
                    </a:lnTo>
                    <a:cubicBezTo>
                      <a:pt x="139" y="28"/>
                      <a:pt x="139" y="13"/>
                      <a:pt x="125" y="13"/>
                    </a:cubicBezTo>
                    <a:lnTo>
                      <a:pt x="125" y="0"/>
                    </a:lnTo>
                    <a:close/>
                  </a:path>
                </a:pathLst>
              </a:custGeom>
              <a:solidFill>
                <a:srgbClr val="DA7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5"/>
              <p:cNvSpPr/>
              <p:nvPr/>
            </p:nvSpPr>
            <p:spPr>
              <a:xfrm>
                <a:off x="7412917" y="3304678"/>
                <a:ext cx="6893" cy="4136"/>
              </a:xfrm>
              <a:custGeom>
                <a:avLst/>
                <a:gdLst/>
                <a:ahLst/>
                <a:cxnLst/>
                <a:rect l="l" t="t" r="r" b="b"/>
                <a:pathLst>
                  <a:path w="140" h="84" extrusionOk="0">
                    <a:moveTo>
                      <a:pt x="111" y="0"/>
                    </a:moveTo>
                    <a:lnTo>
                      <a:pt x="1" y="70"/>
                    </a:lnTo>
                    <a:lnTo>
                      <a:pt x="1" y="83"/>
                    </a:lnTo>
                    <a:lnTo>
                      <a:pt x="14" y="83"/>
                    </a:lnTo>
                    <a:lnTo>
                      <a:pt x="125" y="15"/>
                    </a:lnTo>
                    <a:cubicBezTo>
                      <a:pt x="139" y="15"/>
                      <a:pt x="139" y="0"/>
                      <a:pt x="125" y="0"/>
                    </a:cubicBezTo>
                    <a:close/>
                  </a:path>
                </a:pathLst>
              </a:custGeom>
              <a:solidFill>
                <a:srgbClr val="DA7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5"/>
              <p:cNvSpPr/>
              <p:nvPr/>
            </p:nvSpPr>
            <p:spPr>
              <a:xfrm>
                <a:off x="7427934" y="3261743"/>
                <a:ext cx="5515" cy="3397"/>
              </a:xfrm>
              <a:custGeom>
                <a:avLst/>
                <a:gdLst/>
                <a:ahLst/>
                <a:cxnLst/>
                <a:rect l="l" t="t" r="r" b="b"/>
                <a:pathLst>
                  <a:path w="112" h="69" extrusionOk="0">
                    <a:moveTo>
                      <a:pt x="83" y="0"/>
                    </a:moveTo>
                    <a:lnTo>
                      <a:pt x="0" y="41"/>
                    </a:lnTo>
                    <a:lnTo>
                      <a:pt x="0" y="69"/>
                    </a:lnTo>
                    <a:lnTo>
                      <a:pt x="14" y="69"/>
                    </a:lnTo>
                    <a:lnTo>
                      <a:pt x="97" y="14"/>
                    </a:lnTo>
                    <a:cubicBezTo>
                      <a:pt x="111" y="14"/>
                      <a:pt x="111" y="14"/>
                      <a:pt x="111" y="0"/>
                    </a:cubicBezTo>
                    <a:close/>
                  </a:path>
                </a:pathLst>
              </a:custGeom>
              <a:solidFill>
                <a:srgbClr val="DA7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5"/>
              <p:cNvSpPr/>
              <p:nvPr/>
            </p:nvSpPr>
            <p:spPr>
              <a:xfrm>
                <a:off x="7445660" y="3263122"/>
                <a:ext cx="4136" cy="4136"/>
              </a:xfrm>
              <a:custGeom>
                <a:avLst/>
                <a:gdLst/>
                <a:ahLst/>
                <a:cxnLst/>
                <a:rect l="l" t="t" r="r" b="b"/>
                <a:pathLst>
                  <a:path w="84" h="84" extrusionOk="0">
                    <a:moveTo>
                      <a:pt x="69" y="0"/>
                    </a:moveTo>
                    <a:lnTo>
                      <a:pt x="0" y="69"/>
                    </a:lnTo>
                    <a:lnTo>
                      <a:pt x="0" y="83"/>
                    </a:lnTo>
                    <a:lnTo>
                      <a:pt x="14" y="83"/>
                    </a:lnTo>
                    <a:lnTo>
                      <a:pt x="84" y="28"/>
                    </a:lnTo>
                    <a:lnTo>
                      <a:pt x="84" y="0"/>
                    </a:lnTo>
                    <a:close/>
                  </a:path>
                </a:pathLst>
              </a:custGeom>
              <a:solidFill>
                <a:srgbClr val="DA7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5"/>
              <p:cNvSpPr/>
              <p:nvPr/>
            </p:nvSpPr>
            <p:spPr>
              <a:xfrm>
                <a:off x="7438816" y="3250812"/>
                <a:ext cx="6893" cy="4825"/>
              </a:xfrm>
              <a:custGeom>
                <a:avLst/>
                <a:gdLst/>
                <a:ahLst/>
                <a:cxnLst/>
                <a:rect l="l" t="t" r="r" b="b"/>
                <a:pathLst>
                  <a:path w="140" h="98" extrusionOk="0">
                    <a:moveTo>
                      <a:pt x="112" y="1"/>
                    </a:moveTo>
                    <a:lnTo>
                      <a:pt x="1" y="69"/>
                    </a:lnTo>
                    <a:lnTo>
                      <a:pt x="1" y="84"/>
                    </a:lnTo>
                    <a:cubicBezTo>
                      <a:pt x="1" y="84"/>
                      <a:pt x="1" y="97"/>
                      <a:pt x="14" y="97"/>
                    </a:cubicBezTo>
                    <a:lnTo>
                      <a:pt x="14" y="84"/>
                    </a:lnTo>
                    <a:lnTo>
                      <a:pt x="125" y="28"/>
                    </a:lnTo>
                    <a:cubicBezTo>
                      <a:pt x="125" y="14"/>
                      <a:pt x="139" y="14"/>
                      <a:pt x="125" y="1"/>
                    </a:cubicBezTo>
                    <a:close/>
                  </a:path>
                </a:pathLst>
              </a:custGeom>
              <a:solidFill>
                <a:srgbClr val="EBC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5"/>
              <p:cNvSpPr/>
              <p:nvPr/>
            </p:nvSpPr>
            <p:spPr>
              <a:xfrm>
                <a:off x="7374020" y="3196258"/>
                <a:ext cx="47120" cy="62088"/>
              </a:xfrm>
              <a:custGeom>
                <a:avLst/>
                <a:gdLst/>
                <a:ahLst/>
                <a:cxnLst/>
                <a:rect l="l" t="t" r="r" b="b"/>
                <a:pathLst>
                  <a:path w="957" h="1261" extrusionOk="0">
                    <a:moveTo>
                      <a:pt x="43" y="1"/>
                    </a:moveTo>
                    <a:cubicBezTo>
                      <a:pt x="28" y="1"/>
                      <a:pt x="15" y="14"/>
                      <a:pt x="1" y="14"/>
                    </a:cubicBezTo>
                    <a:cubicBezTo>
                      <a:pt x="1" y="28"/>
                      <a:pt x="1" y="28"/>
                      <a:pt x="15" y="28"/>
                    </a:cubicBezTo>
                    <a:cubicBezTo>
                      <a:pt x="15" y="42"/>
                      <a:pt x="555" y="762"/>
                      <a:pt x="28" y="1233"/>
                    </a:cubicBezTo>
                    <a:lnTo>
                      <a:pt x="56" y="1260"/>
                    </a:lnTo>
                    <a:lnTo>
                      <a:pt x="942" y="582"/>
                    </a:lnTo>
                    <a:cubicBezTo>
                      <a:pt x="957" y="582"/>
                      <a:pt x="957" y="568"/>
                      <a:pt x="942" y="555"/>
                    </a:cubicBezTo>
                    <a:lnTo>
                      <a:pt x="915" y="555"/>
                    </a:lnTo>
                    <a:lnTo>
                      <a:pt x="194" y="1109"/>
                    </a:lnTo>
                    <a:cubicBezTo>
                      <a:pt x="514" y="623"/>
                      <a:pt x="43" y="14"/>
                      <a:pt x="43" y="1"/>
                    </a:cubicBezTo>
                    <a:close/>
                  </a:path>
                </a:pathLst>
              </a:custGeom>
              <a:solidFill>
                <a:srgbClr val="EBC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5"/>
              <p:cNvSpPr/>
              <p:nvPr/>
            </p:nvSpPr>
            <p:spPr>
              <a:xfrm>
                <a:off x="6299967" y="3175086"/>
                <a:ext cx="133729" cy="185773"/>
              </a:xfrm>
              <a:custGeom>
                <a:avLst/>
                <a:gdLst/>
                <a:ahLst/>
                <a:cxnLst/>
                <a:rect l="l" t="t" r="r" b="b"/>
                <a:pathLst>
                  <a:path w="2716" h="3773" extrusionOk="0">
                    <a:moveTo>
                      <a:pt x="1676" y="1"/>
                    </a:moveTo>
                    <a:lnTo>
                      <a:pt x="1579" y="237"/>
                    </a:lnTo>
                    <a:cubicBezTo>
                      <a:pt x="1413" y="597"/>
                      <a:pt x="1219" y="763"/>
                      <a:pt x="1219" y="763"/>
                    </a:cubicBezTo>
                    <a:cubicBezTo>
                      <a:pt x="872" y="1068"/>
                      <a:pt x="651" y="1400"/>
                      <a:pt x="527" y="1594"/>
                    </a:cubicBezTo>
                    <a:cubicBezTo>
                      <a:pt x="444" y="1690"/>
                      <a:pt x="111" y="2453"/>
                      <a:pt x="56" y="2619"/>
                    </a:cubicBezTo>
                    <a:cubicBezTo>
                      <a:pt x="0" y="2799"/>
                      <a:pt x="180" y="2826"/>
                      <a:pt x="180" y="2826"/>
                    </a:cubicBezTo>
                    <a:cubicBezTo>
                      <a:pt x="180" y="2826"/>
                      <a:pt x="208" y="2771"/>
                      <a:pt x="263" y="2674"/>
                    </a:cubicBezTo>
                    <a:lnTo>
                      <a:pt x="263" y="2674"/>
                    </a:lnTo>
                    <a:cubicBezTo>
                      <a:pt x="180" y="2868"/>
                      <a:pt x="111" y="3048"/>
                      <a:pt x="84" y="3145"/>
                    </a:cubicBezTo>
                    <a:cubicBezTo>
                      <a:pt x="25" y="3376"/>
                      <a:pt x="150" y="3395"/>
                      <a:pt x="226" y="3395"/>
                    </a:cubicBezTo>
                    <a:cubicBezTo>
                      <a:pt x="241" y="3395"/>
                      <a:pt x="254" y="3395"/>
                      <a:pt x="263" y="3395"/>
                    </a:cubicBezTo>
                    <a:cubicBezTo>
                      <a:pt x="250" y="3408"/>
                      <a:pt x="250" y="3422"/>
                      <a:pt x="250" y="3436"/>
                    </a:cubicBezTo>
                    <a:cubicBezTo>
                      <a:pt x="229" y="3595"/>
                      <a:pt x="289" y="3637"/>
                      <a:pt x="357" y="3637"/>
                    </a:cubicBezTo>
                    <a:cubicBezTo>
                      <a:pt x="430" y="3637"/>
                      <a:pt x="512" y="3589"/>
                      <a:pt x="512" y="3589"/>
                    </a:cubicBezTo>
                    <a:lnTo>
                      <a:pt x="527" y="3561"/>
                    </a:lnTo>
                    <a:lnTo>
                      <a:pt x="527" y="3561"/>
                    </a:lnTo>
                    <a:cubicBezTo>
                      <a:pt x="485" y="3685"/>
                      <a:pt x="540" y="3740"/>
                      <a:pt x="610" y="3768"/>
                    </a:cubicBezTo>
                    <a:cubicBezTo>
                      <a:pt x="616" y="3771"/>
                      <a:pt x="623" y="3773"/>
                      <a:pt x="631" y="3773"/>
                    </a:cubicBezTo>
                    <a:cubicBezTo>
                      <a:pt x="840" y="3773"/>
                      <a:pt x="1500" y="2737"/>
                      <a:pt x="1607" y="2577"/>
                    </a:cubicBezTo>
                    <a:lnTo>
                      <a:pt x="1620" y="2577"/>
                    </a:lnTo>
                    <a:cubicBezTo>
                      <a:pt x="1648" y="2549"/>
                      <a:pt x="1773" y="2383"/>
                      <a:pt x="1897" y="2161"/>
                    </a:cubicBezTo>
                    <a:lnTo>
                      <a:pt x="1897" y="2176"/>
                    </a:lnTo>
                    <a:cubicBezTo>
                      <a:pt x="1856" y="2508"/>
                      <a:pt x="1940" y="3020"/>
                      <a:pt x="2106" y="3020"/>
                    </a:cubicBezTo>
                    <a:cubicBezTo>
                      <a:pt x="2272" y="3020"/>
                      <a:pt x="2368" y="2342"/>
                      <a:pt x="2368" y="2342"/>
                    </a:cubicBezTo>
                    <a:cubicBezTo>
                      <a:pt x="2645" y="1607"/>
                      <a:pt x="2562" y="1123"/>
                      <a:pt x="2521" y="985"/>
                    </a:cubicBezTo>
                    <a:cubicBezTo>
                      <a:pt x="2632" y="638"/>
                      <a:pt x="2715" y="250"/>
                      <a:pt x="2715" y="250"/>
                    </a:cubicBezTo>
                    <a:lnTo>
                      <a:pt x="1676" y="1"/>
                    </a:lnTo>
                    <a:close/>
                  </a:path>
                </a:pathLst>
              </a:custGeom>
              <a:solidFill>
                <a:srgbClr val="E5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5"/>
              <p:cNvSpPr/>
              <p:nvPr/>
            </p:nvSpPr>
            <p:spPr>
              <a:xfrm>
                <a:off x="6299967" y="3175086"/>
                <a:ext cx="133729" cy="185773"/>
              </a:xfrm>
              <a:custGeom>
                <a:avLst/>
                <a:gdLst/>
                <a:ahLst/>
                <a:cxnLst/>
                <a:rect l="l" t="t" r="r" b="b"/>
                <a:pathLst>
                  <a:path w="2716" h="3773" extrusionOk="0">
                    <a:moveTo>
                      <a:pt x="1676" y="1"/>
                    </a:moveTo>
                    <a:lnTo>
                      <a:pt x="1579" y="237"/>
                    </a:lnTo>
                    <a:cubicBezTo>
                      <a:pt x="1413" y="597"/>
                      <a:pt x="1219" y="763"/>
                      <a:pt x="1219" y="763"/>
                    </a:cubicBezTo>
                    <a:cubicBezTo>
                      <a:pt x="872" y="1068"/>
                      <a:pt x="651" y="1400"/>
                      <a:pt x="527" y="1594"/>
                    </a:cubicBezTo>
                    <a:cubicBezTo>
                      <a:pt x="444" y="1690"/>
                      <a:pt x="111" y="2453"/>
                      <a:pt x="56" y="2619"/>
                    </a:cubicBezTo>
                    <a:cubicBezTo>
                      <a:pt x="0" y="2799"/>
                      <a:pt x="180" y="2826"/>
                      <a:pt x="180" y="2826"/>
                    </a:cubicBezTo>
                    <a:cubicBezTo>
                      <a:pt x="180" y="2826"/>
                      <a:pt x="208" y="2771"/>
                      <a:pt x="263" y="2674"/>
                    </a:cubicBezTo>
                    <a:lnTo>
                      <a:pt x="263" y="2674"/>
                    </a:lnTo>
                    <a:cubicBezTo>
                      <a:pt x="180" y="2868"/>
                      <a:pt x="111" y="3048"/>
                      <a:pt x="84" y="3145"/>
                    </a:cubicBezTo>
                    <a:cubicBezTo>
                      <a:pt x="25" y="3376"/>
                      <a:pt x="150" y="3395"/>
                      <a:pt x="226" y="3395"/>
                    </a:cubicBezTo>
                    <a:cubicBezTo>
                      <a:pt x="241" y="3395"/>
                      <a:pt x="254" y="3395"/>
                      <a:pt x="263" y="3395"/>
                    </a:cubicBezTo>
                    <a:cubicBezTo>
                      <a:pt x="250" y="3408"/>
                      <a:pt x="250" y="3422"/>
                      <a:pt x="250" y="3436"/>
                    </a:cubicBezTo>
                    <a:cubicBezTo>
                      <a:pt x="229" y="3595"/>
                      <a:pt x="289" y="3637"/>
                      <a:pt x="357" y="3637"/>
                    </a:cubicBezTo>
                    <a:cubicBezTo>
                      <a:pt x="430" y="3637"/>
                      <a:pt x="512" y="3589"/>
                      <a:pt x="512" y="3589"/>
                    </a:cubicBezTo>
                    <a:lnTo>
                      <a:pt x="527" y="3561"/>
                    </a:lnTo>
                    <a:lnTo>
                      <a:pt x="527" y="3561"/>
                    </a:lnTo>
                    <a:cubicBezTo>
                      <a:pt x="485" y="3685"/>
                      <a:pt x="540" y="3740"/>
                      <a:pt x="610" y="3768"/>
                    </a:cubicBezTo>
                    <a:cubicBezTo>
                      <a:pt x="616" y="3771"/>
                      <a:pt x="623" y="3773"/>
                      <a:pt x="631" y="3773"/>
                    </a:cubicBezTo>
                    <a:cubicBezTo>
                      <a:pt x="840" y="3773"/>
                      <a:pt x="1500" y="2737"/>
                      <a:pt x="1607" y="2577"/>
                    </a:cubicBezTo>
                    <a:lnTo>
                      <a:pt x="1620" y="2577"/>
                    </a:lnTo>
                    <a:cubicBezTo>
                      <a:pt x="1648" y="2549"/>
                      <a:pt x="1773" y="2383"/>
                      <a:pt x="1897" y="2161"/>
                    </a:cubicBezTo>
                    <a:lnTo>
                      <a:pt x="1897" y="2176"/>
                    </a:lnTo>
                    <a:cubicBezTo>
                      <a:pt x="1856" y="2508"/>
                      <a:pt x="1940" y="3020"/>
                      <a:pt x="2106" y="3020"/>
                    </a:cubicBezTo>
                    <a:cubicBezTo>
                      <a:pt x="2272" y="3020"/>
                      <a:pt x="2368" y="2342"/>
                      <a:pt x="2368" y="2342"/>
                    </a:cubicBezTo>
                    <a:cubicBezTo>
                      <a:pt x="2645" y="1607"/>
                      <a:pt x="2562" y="1123"/>
                      <a:pt x="2521" y="985"/>
                    </a:cubicBezTo>
                    <a:cubicBezTo>
                      <a:pt x="2632" y="638"/>
                      <a:pt x="2715" y="250"/>
                      <a:pt x="2715" y="250"/>
                    </a:cubicBezTo>
                    <a:lnTo>
                      <a:pt x="1676" y="1"/>
                    </a:lnTo>
                    <a:close/>
                  </a:path>
                </a:pathLst>
              </a:custGeom>
              <a:solidFill>
                <a:srgbClr val="DCA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5"/>
              <p:cNvSpPr/>
              <p:nvPr/>
            </p:nvSpPr>
            <p:spPr>
              <a:xfrm>
                <a:off x="6324536" y="3350369"/>
                <a:ext cx="1379" cy="2068"/>
              </a:xfrm>
              <a:custGeom>
                <a:avLst/>
                <a:gdLst/>
                <a:ahLst/>
                <a:cxnLst/>
                <a:rect l="l" t="t" r="r" b="b"/>
                <a:pathLst>
                  <a:path w="28" h="42" extrusionOk="0">
                    <a:moveTo>
                      <a:pt x="28" y="1"/>
                    </a:moveTo>
                    <a:lnTo>
                      <a:pt x="13" y="29"/>
                    </a:lnTo>
                    <a:cubicBezTo>
                      <a:pt x="13" y="29"/>
                      <a:pt x="0" y="29"/>
                      <a:pt x="0" y="42"/>
                    </a:cubicBezTo>
                    <a:lnTo>
                      <a:pt x="13" y="42"/>
                    </a:lnTo>
                    <a:cubicBezTo>
                      <a:pt x="28" y="29"/>
                      <a:pt x="28" y="14"/>
                      <a:pt x="28" y="1"/>
                    </a:cubicBezTo>
                    <a:close/>
                  </a:path>
                </a:pathLst>
              </a:custGeom>
              <a:solidFill>
                <a:srgbClr val="DFC8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5"/>
              <p:cNvSpPr/>
              <p:nvPr/>
            </p:nvSpPr>
            <p:spPr>
              <a:xfrm>
                <a:off x="6323798" y="3282176"/>
                <a:ext cx="41704" cy="70262"/>
              </a:xfrm>
              <a:custGeom>
                <a:avLst/>
                <a:gdLst/>
                <a:ahLst/>
                <a:cxnLst/>
                <a:rect l="l" t="t" r="r" b="b"/>
                <a:pathLst>
                  <a:path w="847" h="1427" extrusionOk="0">
                    <a:moveTo>
                      <a:pt x="818" y="1"/>
                    </a:moveTo>
                    <a:cubicBezTo>
                      <a:pt x="721" y="153"/>
                      <a:pt x="43" y="1358"/>
                      <a:pt x="15" y="1414"/>
                    </a:cubicBezTo>
                    <a:cubicBezTo>
                      <a:pt x="1" y="1414"/>
                      <a:pt x="15" y="1414"/>
                      <a:pt x="15" y="1427"/>
                    </a:cubicBezTo>
                    <a:cubicBezTo>
                      <a:pt x="15" y="1414"/>
                      <a:pt x="28" y="1414"/>
                      <a:pt x="28" y="1414"/>
                    </a:cubicBezTo>
                    <a:lnTo>
                      <a:pt x="43" y="1386"/>
                    </a:lnTo>
                    <a:lnTo>
                      <a:pt x="43" y="1386"/>
                    </a:lnTo>
                    <a:cubicBezTo>
                      <a:pt x="43" y="1391"/>
                      <a:pt x="43" y="1397"/>
                      <a:pt x="42" y="1403"/>
                    </a:cubicBezTo>
                    <a:lnTo>
                      <a:pt x="42" y="1403"/>
                    </a:lnTo>
                    <a:cubicBezTo>
                      <a:pt x="140" y="1226"/>
                      <a:pt x="743" y="157"/>
                      <a:pt x="846" y="29"/>
                    </a:cubicBezTo>
                    <a:lnTo>
                      <a:pt x="846" y="1"/>
                    </a:lnTo>
                    <a:close/>
                    <a:moveTo>
                      <a:pt x="42" y="1403"/>
                    </a:moveTo>
                    <a:lnTo>
                      <a:pt x="42" y="1403"/>
                    </a:lnTo>
                    <a:cubicBezTo>
                      <a:pt x="34" y="1416"/>
                      <a:pt x="29" y="1425"/>
                      <a:pt x="28" y="1427"/>
                    </a:cubicBezTo>
                    <a:cubicBezTo>
                      <a:pt x="37" y="1419"/>
                      <a:pt x="40" y="1411"/>
                      <a:pt x="42" y="1403"/>
                    </a:cubicBezTo>
                    <a:close/>
                  </a:path>
                </a:pathLst>
              </a:custGeom>
              <a:solidFill>
                <a:srgbClr val="DA7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5"/>
              <p:cNvSpPr/>
              <p:nvPr/>
            </p:nvSpPr>
            <p:spPr>
              <a:xfrm>
                <a:off x="6312227" y="3342196"/>
                <a:ext cx="739" cy="49"/>
              </a:xfrm>
              <a:custGeom>
                <a:avLst/>
                <a:gdLst/>
                <a:ahLst/>
                <a:cxnLst/>
                <a:rect l="l" t="t" r="r" b="b"/>
                <a:pathLst>
                  <a:path w="15" h="1" extrusionOk="0">
                    <a:moveTo>
                      <a:pt x="14" y="1"/>
                    </a:moveTo>
                    <a:lnTo>
                      <a:pt x="1" y="1"/>
                    </a:lnTo>
                    <a:lnTo>
                      <a:pt x="1" y="1"/>
                    </a:lnTo>
                    <a:close/>
                  </a:path>
                </a:pathLst>
              </a:custGeom>
              <a:solidFill>
                <a:srgbClr val="DFC8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5"/>
              <p:cNvSpPr/>
              <p:nvPr/>
            </p:nvSpPr>
            <p:spPr>
              <a:xfrm>
                <a:off x="6312227" y="3274643"/>
                <a:ext cx="35500" cy="67603"/>
              </a:xfrm>
              <a:custGeom>
                <a:avLst/>
                <a:gdLst/>
                <a:ahLst/>
                <a:cxnLst/>
                <a:rect l="l" t="t" r="r" b="b"/>
                <a:pathLst>
                  <a:path w="721" h="1373" extrusionOk="0">
                    <a:moveTo>
                      <a:pt x="707" y="1"/>
                    </a:moveTo>
                    <a:cubicBezTo>
                      <a:pt x="707" y="1"/>
                      <a:pt x="707" y="15"/>
                      <a:pt x="693" y="15"/>
                    </a:cubicBezTo>
                    <a:cubicBezTo>
                      <a:pt x="610" y="167"/>
                      <a:pt x="14" y="1345"/>
                      <a:pt x="1" y="1358"/>
                    </a:cubicBezTo>
                    <a:lnTo>
                      <a:pt x="1" y="1373"/>
                    </a:lnTo>
                    <a:lnTo>
                      <a:pt x="28" y="1373"/>
                    </a:lnTo>
                    <a:cubicBezTo>
                      <a:pt x="28" y="1358"/>
                      <a:pt x="638" y="182"/>
                      <a:pt x="721" y="29"/>
                    </a:cubicBezTo>
                    <a:lnTo>
                      <a:pt x="721" y="15"/>
                    </a:lnTo>
                    <a:cubicBezTo>
                      <a:pt x="721" y="1"/>
                      <a:pt x="707" y="1"/>
                      <a:pt x="707" y="1"/>
                    </a:cubicBezTo>
                    <a:close/>
                  </a:path>
                </a:pathLst>
              </a:custGeom>
              <a:solidFill>
                <a:srgbClr val="DA7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5"/>
              <p:cNvSpPr/>
              <p:nvPr/>
            </p:nvSpPr>
            <p:spPr>
              <a:xfrm>
                <a:off x="6308140" y="3306745"/>
                <a:ext cx="4825" cy="8223"/>
              </a:xfrm>
              <a:custGeom>
                <a:avLst/>
                <a:gdLst/>
                <a:ahLst/>
                <a:cxnLst/>
                <a:rect l="l" t="t" r="r" b="b"/>
                <a:pathLst>
                  <a:path w="98" h="167" extrusionOk="0">
                    <a:moveTo>
                      <a:pt x="97" y="0"/>
                    </a:moveTo>
                    <a:cubicBezTo>
                      <a:pt x="42" y="97"/>
                      <a:pt x="14" y="152"/>
                      <a:pt x="14" y="152"/>
                    </a:cubicBezTo>
                    <a:lnTo>
                      <a:pt x="1" y="152"/>
                    </a:lnTo>
                    <a:lnTo>
                      <a:pt x="1" y="167"/>
                    </a:lnTo>
                    <a:lnTo>
                      <a:pt x="28" y="167"/>
                    </a:lnTo>
                    <a:cubicBezTo>
                      <a:pt x="28" y="152"/>
                      <a:pt x="42" y="139"/>
                      <a:pt x="56" y="111"/>
                    </a:cubicBezTo>
                    <a:cubicBezTo>
                      <a:pt x="69" y="69"/>
                      <a:pt x="84" y="41"/>
                      <a:pt x="97" y="0"/>
                    </a:cubicBezTo>
                    <a:close/>
                  </a:path>
                </a:pathLst>
              </a:custGeom>
              <a:solidFill>
                <a:srgbClr val="DFC8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5"/>
              <p:cNvSpPr/>
              <p:nvPr/>
            </p:nvSpPr>
            <p:spPr>
              <a:xfrm>
                <a:off x="6308140" y="3263762"/>
                <a:ext cx="30084" cy="50518"/>
              </a:xfrm>
              <a:custGeom>
                <a:avLst/>
                <a:gdLst/>
                <a:ahLst/>
                <a:cxnLst/>
                <a:rect l="l" t="t" r="r" b="b"/>
                <a:pathLst>
                  <a:path w="611" h="1026" extrusionOk="0">
                    <a:moveTo>
                      <a:pt x="596" y="0"/>
                    </a:moveTo>
                    <a:cubicBezTo>
                      <a:pt x="582" y="0"/>
                      <a:pt x="582" y="0"/>
                      <a:pt x="582" y="15"/>
                    </a:cubicBezTo>
                    <a:cubicBezTo>
                      <a:pt x="568" y="56"/>
                      <a:pt x="195" y="693"/>
                      <a:pt x="1" y="1025"/>
                    </a:cubicBezTo>
                    <a:lnTo>
                      <a:pt x="14" y="1025"/>
                    </a:lnTo>
                    <a:cubicBezTo>
                      <a:pt x="14" y="1025"/>
                      <a:pt x="42" y="970"/>
                      <a:pt x="97" y="873"/>
                    </a:cubicBezTo>
                    <a:lnTo>
                      <a:pt x="97" y="873"/>
                    </a:lnTo>
                    <a:cubicBezTo>
                      <a:pt x="84" y="914"/>
                      <a:pt x="69" y="942"/>
                      <a:pt x="56" y="984"/>
                    </a:cubicBezTo>
                    <a:cubicBezTo>
                      <a:pt x="180" y="776"/>
                      <a:pt x="582" y="70"/>
                      <a:pt x="610" y="15"/>
                    </a:cubicBezTo>
                    <a:lnTo>
                      <a:pt x="596" y="0"/>
                    </a:lnTo>
                    <a:close/>
                  </a:path>
                </a:pathLst>
              </a:custGeom>
              <a:solidFill>
                <a:srgbClr val="DA7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5"/>
              <p:cNvSpPr/>
              <p:nvPr/>
            </p:nvSpPr>
            <p:spPr>
              <a:xfrm>
                <a:off x="6391991" y="3281487"/>
                <a:ext cx="1428" cy="3496"/>
              </a:xfrm>
              <a:custGeom>
                <a:avLst/>
                <a:gdLst/>
                <a:ahLst/>
                <a:cxnLst/>
                <a:rect l="l" t="t" r="r" b="b"/>
                <a:pathLst>
                  <a:path w="29" h="71" extrusionOk="0">
                    <a:moveTo>
                      <a:pt x="28" y="0"/>
                    </a:moveTo>
                    <a:cubicBezTo>
                      <a:pt x="15" y="28"/>
                      <a:pt x="1" y="43"/>
                      <a:pt x="1" y="56"/>
                    </a:cubicBezTo>
                    <a:lnTo>
                      <a:pt x="1" y="70"/>
                    </a:lnTo>
                    <a:lnTo>
                      <a:pt x="28" y="70"/>
                    </a:lnTo>
                    <a:lnTo>
                      <a:pt x="28" y="56"/>
                    </a:lnTo>
                    <a:lnTo>
                      <a:pt x="28" y="15"/>
                    </a:lnTo>
                    <a:lnTo>
                      <a:pt x="28" y="0"/>
                    </a:lnTo>
                    <a:close/>
                  </a:path>
                </a:pathLst>
              </a:custGeom>
              <a:solidFill>
                <a:srgbClr val="DFC8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5"/>
              <p:cNvSpPr/>
              <p:nvPr/>
            </p:nvSpPr>
            <p:spPr>
              <a:xfrm>
                <a:off x="6391991" y="3269227"/>
                <a:ext cx="9601" cy="15017"/>
              </a:xfrm>
              <a:custGeom>
                <a:avLst/>
                <a:gdLst/>
                <a:ahLst/>
                <a:cxnLst/>
                <a:rect l="l" t="t" r="r" b="b"/>
                <a:pathLst>
                  <a:path w="195" h="305" extrusionOk="0">
                    <a:moveTo>
                      <a:pt x="28" y="249"/>
                    </a:moveTo>
                    <a:cubicBezTo>
                      <a:pt x="15" y="277"/>
                      <a:pt x="1" y="292"/>
                      <a:pt x="1" y="305"/>
                    </a:cubicBezTo>
                    <a:lnTo>
                      <a:pt x="28" y="254"/>
                    </a:lnTo>
                    <a:lnTo>
                      <a:pt x="28" y="249"/>
                    </a:lnTo>
                    <a:close/>
                    <a:moveTo>
                      <a:pt x="167" y="0"/>
                    </a:moveTo>
                    <a:lnTo>
                      <a:pt x="28" y="254"/>
                    </a:lnTo>
                    <a:lnTo>
                      <a:pt x="28" y="264"/>
                    </a:lnTo>
                    <a:lnTo>
                      <a:pt x="28" y="305"/>
                    </a:lnTo>
                    <a:lnTo>
                      <a:pt x="181" y="15"/>
                    </a:lnTo>
                    <a:cubicBezTo>
                      <a:pt x="195" y="15"/>
                      <a:pt x="181" y="0"/>
                      <a:pt x="181" y="0"/>
                    </a:cubicBezTo>
                    <a:close/>
                  </a:path>
                </a:pathLst>
              </a:custGeom>
              <a:solidFill>
                <a:srgbClr val="DA7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5"/>
              <p:cNvSpPr/>
              <p:nvPr/>
            </p:nvSpPr>
            <p:spPr>
              <a:xfrm>
                <a:off x="6353143" y="3312851"/>
                <a:ext cx="7533" cy="5515"/>
              </a:xfrm>
              <a:custGeom>
                <a:avLst/>
                <a:gdLst/>
                <a:ahLst/>
                <a:cxnLst/>
                <a:rect l="l" t="t" r="r" b="b"/>
                <a:pathLst>
                  <a:path w="153" h="112" extrusionOk="0">
                    <a:moveTo>
                      <a:pt x="14" y="1"/>
                    </a:moveTo>
                    <a:cubicBezTo>
                      <a:pt x="14" y="1"/>
                      <a:pt x="1" y="1"/>
                      <a:pt x="1" y="15"/>
                    </a:cubicBezTo>
                    <a:lnTo>
                      <a:pt x="1" y="28"/>
                    </a:lnTo>
                    <a:lnTo>
                      <a:pt x="125" y="111"/>
                    </a:lnTo>
                    <a:lnTo>
                      <a:pt x="139" y="111"/>
                    </a:lnTo>
                    <a:cubicBezTo>
                      <a:pt x="153" y="111"/>
                      <a:pt x="139" y="98"/>
                      <a:pt x="139" y="98"/>
                    </a:cubicBezTo>
                    <a:lnTo>
                      <a:pt x="28" y="1"/>
                    </a:lnTo>
                    <a:close/>
                  </a:path>
                </a:pathLst>
              </a:custGeom>
              <a:solidFill>
                <a:srgbClr val="DA7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5"/>
              <p:cNvSpPr/>
              <p:nvPr/>
            </p:nvSpPr>
            <p:spPr>
              <a:xfrm>
                <a:off x="6338175" y="3303299"/>
                <a:ext cx="6844" cy="4136"/>
              </a:xfrm>
              <a:custGeom>
                <a:avLst/>
                <a:gdLst/>
                <a:ahLst/>
                <a:cxnLst/>
                <a:rect l="l" t="t" r="r" b="b"/>
                <a:pathLst>
                  <a:path w="139" h="84" extrusionOk="0">
                    <a:moveTo>
                      <a:pt x="13" y="1"/>
                    </a:moveTo>
                    <a:cubicBezTo>
                      <a:pt x="0" y="15"/>
                      <a:pt x="13" y="15"/>
                      <a:pt x="13" y="28"/>
                    </a:cubicBezTo>
                    <a:lnTo>
                      <a:pt x="111" y="84"/>
                    </a:lnTo>
                    <a:lnTo>
                      <a:pt x="124" y="84"/>
                    </a:lnTo>
                    <a:cubicBezTo>
                      <a:pt x="139" y="70"/>
                      <a:pt x="139" y="70"/>
                      <a:pt x="124" y="70"/>
                    </a:cubicBezTo>
                    <a:lnTo>
                      <a:pt x="124" y="56"/>
                    </a:lnTo>
                    <a:lnTo>
                      <a:pt x="28" y="1"/>
                    </a:lnTo>
                    <a:close/>
                  </a:path>
                </a:pathLst>
              </a:custGeom>
              <a:solidFill>
                <a:srgbClr val="DA7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5"/>
              <p:cNvSpPr/>
              <p:nvPr/>
            </p:nvSpPr>
            <p:spPr>
              <a:xfrm>
                <a:off x="6312227" y="3317676"/>
                <a:ext cx="6893" cy="4776"/>
              </a:xfrm>
              <a:custGeom>
                <a:avLst/>
                <a:gdLst/>
                <a:ahLst/>
                <a:cxnLst/>
                <a:rect l="l" t="t" r="r" b="b"/>
                <a:pathLst>
                  <a:path w="140" h="97" extrusionOk="0">
                    <a:moveTo>
                      <a:pt x="1" y="0"/>
                    </a:moveTo>
                    <a:cubicBezTo>
                      <a:pt x="1" y="13"/>
                      <a:pt x="1" y="13"/>
                      <a:pt x="14" y="28"/>
                    </a:cubicBezTo>
                    <a:lnTo>
                      <a:pt x="112" y="96"/>
                    </a:lnTo>
                    <a:lnTo>
                      <a:pt x="125" y="96"/>
                    </a:lnTo>
                    <a:lnTo>
                      <a:pt x="139" y="83"/>
                    </a:lnTo>
                    <a:cubicBezTo>
                      <a:pt x="139" y="83"/>
                      <a:pt x="139" y="69"/>
                      <a:pt x="125" y="69"/>
                    </a:cubicBezTo>
                    <a:lnTo>
                      <a:pt x="28" y="0"/>
                    </a:lnTo>
                    <a:close/>
                  </a:path>
                </a:pathLst>
              </a:custGeom>
              <a:solidFill>
                <a:srgbClr val="DA7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5"/>
              <p:cNvSpPr/>
              <p:nvPr/>
            </p:nvSpPr>
            <p:spPr>
              <a:xfrm>
                <a:off x="6325866" y="3325849"/>
                <a:ext cx="6893" cy="4776"/>
              </a:xfrm>
              <a:custGeom>
                <a:avLst/>
                <a:gdLst/>
                <a:ahLst/>
                <a:cxnLst/>
                <a:rect l="l" t="t" r="r" b="b"/>
                <a:pathLst>
                  <a:path w="140" h="97" extrusionOk="0">
                    <a:moveTo>
                      <a:pt x="28" y="0"/>
                    </a:moveTo>
                    <a:cubicBezTo>
                      <a:pt x="14" y="0"/>
                      <a:pt x="14" y="14"/>
                      <a:pt x="14" y="14"/>
                    </a:cubicBezTo>
                    <a:cubicBezTo>
                      <a:pt x="1" y="14"/>
                      <a:pt x="14" y="28"/>
                      <a:pt x="14" y="28"/>
                    </a:cubicBezTo>
                    <a:lnTo>
                      <a:pt x="125" y="97"/>
                    </a:lnTo>
                    <a:lnTo>
                      <a:pt x="139" y="97"/>
                    </a:lnTo>
                    <a:lnTo>
                      <a:pt x="139" y="69"/>
                    </a:lnTo>
                    <a:lnTo>
                      <a:pt x="28" y="14"/>
                    </a:lnTo>
                    <a:lnTo>
                      <a:pt x="28" y="0"/>
                    </a:lnTo>
                    <a:close/>
                  </a:path>
                </a:pathLst>
              </a:custGeom>
              <a:solidFill>
                <a:srgbClr val="DA7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5"/>
              <p:cNvSpPr/>
              <p:nvPr/>
            </p:nvSpPr>
            <p:spPr>
              <a:xfrm>
                <a:off x="6339504" y="3335401"/>
                <a:ext cx="6893" cy="4776"/>
              </a:xfrm>
              <a:custGeom>
                <a:avLst/>
                <a:gdLst/>
                <a:ahLst/>
                <a:cxnLst/>
                <a:rect l="l" t="t" r="r" b="b"/>
                <a:pathLst>
                  <a:path w="140" h="97" extrusionOk="0">
                    <a:moveTo>
                      <a:pt x="14" y="0"/>
                    </a:moveTo>
                    <a:lnTo>
                      <a:pt x="14" y="13"/>
                    </a:lnTo>
                    <a:cubicBezTo>
                      <a:pt x="1" y="13"/>
                      <a:pt x="14" y="28"/>
                      <a:pt x="14" y="28"/>
                    </a:cubicBezTo>
                    <a:lnTo>
                      <a:pt x="125" y="97"/>
                    </a:lnTo>
                    <a:lnTo>
                      <a:pt x="139" y="97"/>
                    </a:lnTo>
                    <a:lnTo>
                      <a:pt x="139" y="83"/>
                    </a:lnTo>
                    <a:lnTo>
                      <a:pt x="139" y="69"/>
                    </a:lnTo>
                    <a:lnTo>
                      <a:pt x="28" y="13"/>
                    </a:lnTo>
                    <a:cubicBezTo>
                      <a:pt x="28" y="0"/>
                      <a:pt x="28" y="0"/>
                      <a:pt x="14" y="0"/>
                    </a:cubicBezTo>
                    <a:close/>
                  </a:path>
                </a:pathLst>
              </a:custGeom>
              <a:solidFill>
                <a:srgbClr val="EBC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5"/>
              <p:cNvSpPr/>
              <p:nvPr/>
            </p:nvSpPr>
            <p:spPr>
              <a:xfrm>
                <a:off x="6325866" y="3293107"/>
                <a:ext cx="5515" cy="3447"/>
              </a:xfrm>
              <a:custGeom>
                <a:avLst/>
                <a:gdLst/>
                <a:ahLst/>
                <a:cxnLst/>
                <a:rect l="l" t="t" r="r" b="b"/>
                <a:pathLst>
                  <a:path w="112" h="70" extrusionOk="0">
                    <a:moveTo>
                      <a:pt x="14" y="0"/>
                    </a:moveTo>
                    <a:cubicBezTo>
                      <a:pt x="1" y="0"/>
                      <a:pt x="1" y="14"/>
                      <a:pt x="14" y="14"/>
                    </a:cubicBezTo>
                    <a:lnTo>
                      <a:pt x="97" y="69"/>
                    </a:lnTo>
                    <a:lnTo>
                      <a:pt x="112" y="69"/>
                    </a:lnTo>
                    <a:lnTo>
                      <a:pt x="112" y="41"/>
                    </a:lnTo>
                    <a:lnTo>
                      <a:pt x="28" y="0"/>
                    </a:lnTo>
                    <a:close/>
                  </a:path>
                </a:pathLst>
              </a:custGeom>
              <a:solidFill>
                <a:srgbClr val="DA7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5"/>
              <p:cNvSpPr/>
              <p:nvPr/>
            </p:nvSpPr>
            <p:spPr>
              <a:xfrm>
                <a:off x="6309519" y="3294485"/>
                <a:ext cx="4136" cy="4136"/>
              </a:xfrm>
              <a:custGeom>
                <a:avLst/>
                <a:gdLst/>
                <a:ahLst/>
                <a:cxnLst/>
                <a:rect l="l" t="t" r="r" b="b"/>
                <a:pathLst>
                  <a:path w="84" h="84" extrusionOk="0">
                    <a:moveTo>
                      <a:pt x="0" y="0"/>
                    </a:moveTo>
                    <a:lnTo>
                      <a:pt x="0" y="28"/>
                    </a:lnTo>
                    <a:lnTo>
                      <a:pt x="69" y="83"/>
                    </a:lnTo>
                    <a:lnTo>
                      <a:pt x="83" y="83"/>
                    </a:lnTo>
                    <a:lnTo>
                      <a:pt x="83" y="69"/>
                    </a:lnTo>
                    <a:lnTo>
                      <a:pt x="14" y="0"/>
                    </a:lnTo>
                    <a:close/>
                  </a:path>
                </a:pathLst>
              </a:custGeom>
              <a:solidFill>
                <a:srgbClr val="DA7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5"/>
              <p:cNvSpPr/>
              <p:nvPr/>
            </p:nvSpPr>
            <p:spPr>
              <a:xfrm>
                <a:off x="6313606" y="3282176"/>
                <a:ext cx="6844" cy="4136"/>
              </a:xfrm>
              <a:custGeom>
                <a:avLst/>
                <a:gdLst/>
                <a:ahLst/>
                <a:cxnLst/>
                <a:rect l="l" t="t" r="r" b="b"/>
                <a:pathLst>
                  <a:path w="139" h="84" extrusionOk="0">
                    <a:moveTo>
                      <a:pt x="14" y="1"/>
                    </a:moveTo>
                    <a:cubicBezTo>
                      <a:pt x="0" y="14"/>
                      <a:pt x="14" y="14"/>
                      <a:pt x="14" y="14"/>
                    </a:cubicBezTo>
                    <a:lnTo>
                      <a:pt x="125" y="84"/>
                    </a:lnTo>
                    <a:lnTo>
                      <a:pt x="139" y="84"/>
                    </a:lnTo>
                    <a:lnTo>
                      <a:pt x="139" y="70"/>
                    </a:lnTo>
                    <a:lnTo>
                      <a:pt x="28" y="1"/>
                    </a:lnTo>
                    <a:close/>
                  </a:path>
                </a:pathLst>
              </a:custGeom>
              <a:solidFill>
                <a:srgbClr val="EBC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5"/>
              <p:cNvSpPr/>
              <p:nvPr/>
            </p:nvSpPr>
            <p:spPr>
              <a:xfrm>
                <a:off x="6338175" y="3239192"/>
                <a:ext cx="45692" cy="50518"/>
              </a:xfrm>
              <a:custGeom>
                <a:avLst/>
                <a:gdLst/>
                <a:ahLst/>
                <a:cxnLst/>
                <a:rect l="l" t="t" r="r" b="b"/>
                <a:pathLst>
                  <a:path w="928" h="1026" extrusionOk="0">
                    <a:moveTo>
                      <a:pt x="776" y="1"/>
                    </a:moveTo>
                    <a:cubicBezTo>
                      <a:pt x="665" y="237"/>
                      <a:pt x="567" y="582"/>
                      <a:pt x="776" y="874"/>
                    </a:cubicBezTo>
                    <a:lnTo>
                      <a:pt x="41" y="320"/>
                    </a:lnTo>
                    <a:lnTo>
                      <a:pt x="13" y="320"/>
                    </a:lnTo>
                    <a:cubicBezTo>
                      <a:pt x="0" y="333"/>
                      <a:pt x="0" y="348"/>
                      <a:pt x="13" y="348"/>
                    </a:cubicBezTo>
                    <a:lnTo>
                      <a:pt x="900" y="1026"/>
                    </a:lnTo>
                    <a:lnTo>
                      <a:pt x="927" y="998"/>
                    </a:lnTo>
                    <a:cubicBezTo>
                      <a:pt x="582" y="693"/>
                      <a:pt x="693" y="278"/>
                      <a:pt x="817" y="28"/>
                    </a:cubicBezTo>
                    <a:cubicBezTo>
                      <a:pt x="803" y="15"/>
                      <a:pt x="789" y="15"/>
                      <a:pt x="776" y="1"/>
                    </a:cubicBezTo>
                    <a:close/>
                  </a:path>
                </a:pathLst>
              </a:custGeom>
              <a:solidFill>
                <a:srgbClr val="EBC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5"/>
              <p:cNvSpPr/>
              <p:nvPr/>
            </p:nvSpPr>
            <p:spPr>
              <a:xfrm>
                <a:off x="6505925" y="2324716"/>
                <a:ext cx="628812" cy="626203"/>
              </a:xfrm>
              <a:custGeom>
                <a:avLst/>
                <a:gdLst/>
                <a:ahLst/>
                <a:cxnLst/>
                <a:rect l="l" t="t" r="r" b="b"/>
                <a:pathLst>
                  <a:path w="12771" h="12718" extrusionOk="0">
                    <a:moveTo>
                      <a:pt x="8795" y="1"/>
                    </a:moveTo>
                    <a:lnTo>
                      <a:pt x="4307" y="444"/>
                    </a:lnTo>
                    <a:lnTo>
                      <a:pt x="0" y="2424"/>
                    </a:lnTo>
                    <a:lnTo>
                      <a:pt x="2854" y="12396"/>
                    </a:lnTo>
                    <a:cubicBezTo>
                      <a:pt x="2854" y="12396"/>
                      <a:pt x="5165" y="12717"/>
                      <a:pt x="7431" y="12717"/>
                    </a:cubicBezTo>
                    <a:cubicBezTo>
                      <a:pt x="9019" y="12717"/>
                      <a:pt x="10585" y="12559"/>
                      <a:pt x="11316" y="12023"/>
                    </a:cubicBezTo>
                    <a:lnTo>
                      <a:pt x="12771" y="1607"/>
                    </a:lnTo>
                    <a:lnTo>
                      <a:pt x="8795" y="1"/>
                    </a:lnTo>
                    <a:close/>
                  </a:path>
                </a:pathLst>
              </a:custGeom>
              <a:solidFill>
                <a:srgbClr val="E8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5"/>
              <p:cNvSpPr/>
              <p:nvPr/>
            </p:nvSpPr>
            <p:spPr>
              <a:xfrm>
                <a:off x="6243345" y="2859330"/>
                <a:ext cx="1145067" cy="1558219"/>
              </a:xfrm>
              <a:custGeom>
                <a:avLst/>
                <a:gdLst/>
                <a:ahLst/>
                <a:cxnLst/>
                <a:rect l="l" t="t" r="r" b="b"/>
                <a:pathLst>
                  <a:path w="23256" h="31647" extrusionOk="0">
                    <a:moveTo>
                      <a:pt x="11375" y="1"/>
                    </a:moveTo>
                    <a:cubicBezTo>
                      <a:pt x="9994" y="1"/>
                      <a:pt x="8737" y="373"/>
                      <a:pt x="8187" y="1538"/>
                    </a:cubicBezTo>
                    <a:lnTo>
                      <a:pt x="0" y="29531"/>
                    </a:lnTo>
                    <a:cubicBezTo>
                      <a:pt x="0" y="29531"/>
                      <a:pt x="8302" y="31647"/>
                      <a:pt x="15405" y="31647"/>
                    </a:cubicBezTo>
                    <a:cubicBezTo>
                      <a:pt x="18519" y="31647"/>
                      <a:pt x="21403" y="31240"/>
                      <a:pt x="23256" y="30071"/>
                    </a:cubicBezTo>
                    <a:lnTo>
                      <a:pt x="16649" y="1165"/>
                    </a:lnTo>
                    <a:cubicBezTo>
                      <a:pt x="16649" y="1165"/>
                      <a:pt x="13817" y="1"/>
                      <a:pt x="11375" y="1"/>
                    </a:cubicBezTo>
                    <a:close/>
                  </a:path>
                </a:pathLst>
              </a:custGeom>
              <a:solidFill>
                <a:srgbClr val="E8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5"/>
              <p:cNvSpPr/>
              <p:nvPr/>
            </p:nvSpPr>
            <p:spPr>
              <a:xfrm>
                <a:off x="6238569" y="4309898"/>
                <a:ext cx="20532" cy="6844"/>
              </a:xfrm>
              <a:custGeom>
                <a:avLst/>
                <a:gdLst/>
                <a:ahLst/>
                <a:cxnLst/>
                <a:rect l="l" t="t" r="r" b="b"/>
                <a:pathLst>
                  <a:path w="417" h="139" extrusionOk="0">
                    <a:moveTo>
                      <a:pt x="112" y="0"/>
                    </a:moveTo>
                    <a:cubicBezTo>
                      <a:pt x="84" y="15"/>
                      <a:pt x="42" y="28"/>
                      <a:pt x="1" y="42"/>
                    </a:cubicBezTo>
                    <a:cubicBezTo>
                      <a:pt x="1" y="42"/>
                      <a:pt x="35" y="51"/>
                      <a:pt x="98" y="67"/>
                    </a:cubicBezTo>
                    <a:lnTo>
                      <a:pt x="98" y="67"/>
                    </a:lnTo>
                    <a:lnTo>
                      <a:pt x="112" y="0"/>
                    </a:lnTo>
                    <a:close/>
                    <a:moveTo>
                      <a:pt x="98" y="67"/>
                    </a:moveTo>
                    <a:lnTo>
                      <a:pt x="97" y="70"/>
                    </a:lnTo>
                    <a:cubicBezTo>
                      <a:pt x="97" y="70"/>
                      <a:pt x="208" y="98"/>
                      <a:pt x="416" y="139"/>
                    </a:cubicBezTo>
                    <a:cubicBezTo>
                      <a:pt x="277" y="109"/>
                      <a:pt x="169" y="84"/>
                      <a:pt x="98" y="67"/>
                    </a:cubicBezTo>
                    <a:close/>
                  </a:path>
                </a:pathLst>
              </a:custGeom>
              <a:solidFill>
                <a:srgbClr val="E6D4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5"/>
              <p:cNvSpPr/>
              <p:nvPr/>
            </p:nvSpPr>
            <p:spPr>
              <a:xfrm>
                <a:off x="6243345" y="4200100"/>
                <a:ext cx="1140291" cy="216202"/>
              </a:xfrm>
              <a:custGeom>
                <a:avLst/>
                <a:gdLst/>
                <a:ahLst/>
                <a:cxnLst/>
                <a:rect l="l" t="t" r="r" b="b"/>
                <a:pathLst>
                  <a:path w="23159" h="4391" extrusionOk="0">
                    <a:moveTo>
                      <a:pt x="12092" y="1"/>
                    </a:moveTo>
                    <a:cubicBezTo>
                      <a:pt x="8796" y="1"/>
                      <a:pt x="4765" y="582"/>
                      <a:pt x="15" y="2230"/>
                    </a:cubicBezTo>
                    <a:lnTo>
                      <a:pt x="0" y="2300"/>
                    </a:lnTo>
                    <a:cubicBezTo>
                      <a:pt x="0" y="2300"/>
                      <a:pt x="111" y="2328"/>
                      <a:pt x="319" y="2369"/>
                    </a:cubicBezTo>
                    <a:cubicBezTo>
                      <a:pt x="2065" y="2799"/>
                      <a:pt x="9142" y="4391"/>
                      <a:pt x="15319" y="4391"/>
                    </a:cubicBezTo>
                    <a:cubicBezTo>
                      <a:pt x="18436" y="4391"/>
                      <a:pt x="21317" y="3990"/>
                      <a:pt x="23158" y="2812"/>
                    </a:cubicBezTo>
                    <a:cubicBezTo>
                      <a:pt x="23158" y="2812"/>
                      <a:pt x="19419" y="1"/>
                      <a:pt x="1209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5"/>
              <p:cNvSpPr/>
              <p:nvPr/>
            </p:nvSpPr>
            <p:spPr>
              <a:xfrm>
                <a:off x="7031676" y="2385178"/>
                <a:ext cx="488338" cy="888885"/>
              </a:xfrm>
              <a:custGeom>
                <a:avLst/>
                <a:gdLst/>
                <a:ahLst/>
                <a:cxnLst/>
                <a:rect l="l" t="t" r="r" b="b"/>
                <a:pathLst>
                  <a:path w="9918" h="18053" extrusionOk="0">
                    <a:moveTo>
                      <a:pt x="810" y="0"/>
                    </a:moveTo>
                    <a:cubicBezTo>
                      <a:pt x="745" y="0"/>
                      <a:pt x="708" y="5"/>
                      <a:pt x="708" y="5"/>
                    </a:cubicBezTo>
                    <a:cubicBezTo>
                      <a:pt x="1" y="503"/>
                      <a:pt x="416" y="4659"/>
                      <a:pt x="416" y="4659"/>
                    </a:cubicBezTo>
                    <a:lnTo>
                      <a:pt x="4613" y="18053"/>
                    </a:lnTo>
                    <a:cubicBezTo>
                      <a:pt x="8041" y="15478"/>
                      <a:pt x="9693" y="15393"/>
                      <a:pt x="9896" y="15393"/>
                    </a:cubicBezTo>
                    <a:cubicBezTo>
                      <a:pt x="9910" y="15393"/>
                      <a:pt x="9918" y="15393"/>
                      <a:pt x="9918" y="15393"/>
                    </a:cubicBezTo>
                    <a:cubicBezTo>
                      <a:pt x="9918" y="15393"/>
                      <a:pt x="3906" y="3731"/>
                      <a:pt x="3075" y="1778"/>
                    </a:cubicBezTo>
                    <a:cubicBezTo>
                      <a:pt x="2373" y="128"/>
                      <a:pt x="1168" y="0"/>
                      <a:pt x="810" y="0"/>
                    </a:cubicBezTo>
                    <a:close/>
                  </a:path>
                </a:pathLst>
              </a:custGeom>
              <a:solidFill>
                <a:srgbClr val="E8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5"/>
              <p:cNvSpPr/>
              <p:nvPr/>
            </p:nvSpPr>
            <p:spPr>
              <a:xfrm>
                <a:off x="7052159" y="2612505"/>
                <a:ext cx="49" cy="2068"/>
              </a:xfrm>
              <a:custGeom>
                <a:avLst/>
                <a:gdLst/>
                <a:ahLst/>
                <a:cxnLst/>
                <a:rect l="l" t="t" r="r" b="b"/>
                <a:pathLst>
                  <a:path w="1" h="42" extrusionOk="0">
                    <a:moveTo>
                      <a:pt x="0" y="42"/>
                    </a:moveTo>
                    <a:lnTo>
                      <a:pt x="0" y="42"/>
                    </a:lnTo>
                    <a:lnTo>
                      <a:pt x="0" y="42"/>
                    </a:lnTo>
                    <a:close/>
                    <a:moveTo>
                      <a:pt x="0" y="42"/>
                    </a:moveTo>
                    <a:lnTo>
                      <a:pt x="0" y="42"/>
                    </a:lnTo>
                    <a:lnTo>
                      <a:pt x="0" y="42"/>
                    </a:lnTo>
                    <a:close/>
                    <a:moveTo>
                      <a:pt x="0" y="1"/>
                    </a:moveTo>
                    <a:lnTo>
                      <a:pt x="0" y="42"/>
                    </a:lnTo>
                    <a:lnTo>
                      <a:pt x="0" y="1"/>
                    </a:lnTo>
                    <a:close/>
                  </a:path>
                </a:pathLst>
              </a:custGeom>
              <a:solidFill>
                <a:srgbClr val="EEE1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5"/>
              <p:cNvSpPr/>
              <p:nvPr/>
            </p:nvSpPr>
            <p:spPr>
              <a:xfrm>
                <a:off x="7258806" y="3222156"/>
                <a:ext cx="74349" cy="51896"/>
              </a:xfrm>
              <a:custGeom>
                <a:avLst/>
                <a:gdLst/>
                <a:ahLst/>
                <a:cxnLst/>
                <a:rect l="l" t="t" r="r" b="b"/>
                <a:pathLst>
                  <a:path w="1510" h="1054" extrusionOk="0">
                    <a:moveTo>
                      <a:pt x="1510" y="1"/>
                    </a:moveTo>
                    <a:cubicBezTo>
                      <a:pt x="1053" y="291"/>
                      <a:pt x="554" y="638"/>
                      <a:pt x="0" y="1054"/>
                    </a:cubicBezTo>
                    <a:cubicBezTo>
                      <a:pt x="554" y="638"/>
                      <a:pt x="1053" y="291"/>
                      <a:pt x="1510" y="1"/>
                    </a:cubicBezTo>
                    <a:close/>
                  </a:path>
                </a:pathLst>
              </a:custGeom>
              <a:solidFill>
                <a:srgbClr val="EEE1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5"/>
              <p:cNvSpPr/>
              <p:nvPr/>
            </p:nvSpPr>
            <p:spPr>
              <a:xfrm>
                <a:off x="7333104" y="3205810"/>
                <a:ext cx="25948" cy="16396"/>
              </a:xfrm>
              <a:custGeom>
                <a:avLst/>
                <a:gdLst/>
                <a:ahLst/>
                <a:cxnLst/>
                <a:rect l="l" t="t" r="r" b="b"/>
                <a:pathLst>
                  <a:path w="527" h="333" extrusionOk="0">
                    <a:moveTo>
                      <a:pt x="527" y="1"/>
                    </a:moveTo>
                    <a:cubicBezTo>
                      <a:pt x="361" y="111"/>
                      <a:pt x="181" y="208"/>
                      <a:pt x="1" y="333"/>
                    </a:cubicBezTo>
                    <a:lnTo>
                      <a:pt x="1" y="333"/>
                    </a:lnTo>
                    <a:cubicBezTo>
                      <a:pt x="181" y="208"/>
                      <a:pt x="361" y="111"/>
                      <a:pt x="527" y="1"/>
                    </a:cubicBezTo>
                    <a:close/>
                  </a:path>
                </a:pathLst>
              </a:custGeom>
              <a:solidFill>
                <a:srgbClr val="E87A0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5"/>
              <p:cNvSpPr/>
              <p:nvPr/>
            </p:nvSpPr>
            <p:spPr>
              <a:xfrm>
                <a:off x="7052159" y="2612505"/>
                <a:ext cx="306897" cy="661555"/>
              </a:xfrm>
              <a:custGeom>
                <a:avLst/>
                <a:gdLst/>
                <a:ahLst/>
                <a:cxnLst/>
                <a:rect l="l" t="t" r="r" b="b"/>
                <a:pathLst>
                  <a:path w="6233" h="13436" extrusionOk="0">
                    <a:moveTo>
                      <a:pt x="0" y="1"/>
                    </a:moveTo>
                    <a:lnTo>
                      <a:pt x="0" y="42"/>
                    </a:lnTo>
                    <a:lnTo>
                      <a:pt x="4197" y="13436"/>
                    </a:lnTo>
                    <a:cubicBezTo>
                      <a:pt x="4751" y="13020"/>
                      <a:pt x="5250" y="12673"/>
                      <a:pt x="5707" y="12383"/>
                    </a:cubicBezTo>
                    <a:cubicBezTo>
                      <a:pt x="5887" y="12258"/>
                      <a:pt x="6067" y="12161"/>
                      <a:pt x="6233" y="12051"/>
                    </a:cubicBezTo>
                    <a:cubicBezTo>
                      <a:pt x="3795" y="8228"/>
                      <a:pt x="2092" y="4003"/>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5"/>
              <p:cNvSpPr/>
              <p:nvPr/>
            </p:nvSpPr>
            <p:spPr>
              <a:xfrm>
                <a:off x="6224930" y="2398374"/>
                <a:ext cx="406505" cy="904345"/>
              </a:xfrm>
              <a:custGeom>
                <a:avLst/>
                <a:gdLst/>
                <a:ahLst/>
                <a:cxnLst/>
                <a:rect l="l" t="t" r="r" b="b"/>
                <a:pathLst>
                  <a:path w="8256" h="18367" extrusionOk="0">
                    <a:moveTo>
                      <a:pt x="7452" y="0"/>
                    </a:moveTo>
                    <a:cubicBezTo>
                      <a:pt x="7452" y="0"/>
                      <a:pt x="5915" y="0"/>
                      <a:pt x="5292" y="2036"/>
                    </a:cubicBezTo>
                    <a:cubicBezTo>
                      <a:pt x="4682" y="4058"/>
                      <a:pt x="1" y="16316"/>
                      <a:pt x="1" y="16316"/>
                    </a:cubicBezTo>
                    <a:cubicBezTo>
                      <a:pt x="1" y="16316"/>
                      <a:pt x="61" y="16306"/>
                      <a:pt x="186" y="16306"/>
                    </a:cubicBezTo>
                    <a:cubicBezTo>
                      <a:pt x="710" y="16306"/>
                      <a:pt x="2380" y="16487"/>
                      <a:pt x="5569" y="18366"/>
                    </a:cubicBezTo>
                    <a:lnTo>
                      <a:pt x="8256" y="4584"/>
                    </a:lnTo>
                    <a:cubicBezTo>
                      <a:pt x="8256" y="4584"/>
                      <a:pt x="8200" y="416"/>
                      <a:pt x="7452" y="0"/>
                    </a:cubicBezTo>
                    <a:close/>
                  </a:path>
                </a:pathLst>
              </a:custGeom>
              <a:solidFill>
                <a:srgbClr val="E8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5"/>
              <p:cNvSpPr/>
              <p:nvPr/>
            </p:nvSpPr>
            <p:spPr>
              <a:xfrm>
                <a:off x="6443837" y="3271935"/>
                <a:ext cx="54604" cy="30035"/>
              </a:xfrm>
              <a:custGeom>
                <a:avLst/>
                <a:gdLst/>
                <a:ahLst/>
                <a:cxnLst/>
                <a:rect l="l" t="t" r="r" b="b"/>
                <a:pathLst>
                  <a:path w="1109" h="610" extrusionOk="0">
                    <a:moveTo>
                      <a:pt x="0" y="1"/>
                    </a:moveTo>
                    <a:lnTo>
                      <a:pt x="0" y="1"/>
                    </a:lnTo>
                    <a:cubicBezTo>
                      <a:pt x="347" y="181"/>
                      <a:pt x="721" y="388"/>
                      <a:pt x="1108" y="610"/>
                    </a:cubicBezTo>
                    <a:cubicBezTo>
                      <a:pt x="721" y="388"/>
                      <a:pt x="347" y="181"/>
                      <a:pt x="0" y="1"/>
                    </a:cubicBezTo>
                    <a:close/>
                  </a:path>
                </a:pathLst>
              </a:custGeom>
              <a:solidFill>
                <a:srgbClr val="EEE1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5"/>
              <p:cNvSpPr/>
              <p:nvPr/>
            </p:nvSpPr>
            <p:spPr>
              <a:xfrm>
                <a:off x="6443837" y="2760462"/>
                <a:ext cx="161007" cy="542253"/>
              </a:xfrm>
              <a:custGeom>
                <a:avLst/>
                <a:gdLst/>
                <a:ahLst/>
                <a:cxnLst/>
                <a:rect l="l" t="t" r="r" b="b"/>
                <a:pathLst>
                  <a:path w="3270" h="11013" extrusionOk="0">
                    <a:moveTo>
                      <a:pt x="3269" y="1"/>
                    </a:moveTo>
                    <a:cubicBezTo>
                      <a:pt x="2148" y="3435"/>
                      <a:pt x="831" y="6857"/>
                      <a:pt x="0" y="10389"/>
                    </a:cubicBezTo>
                    <a:cubicBezTo>
                      <a:pt x="347" y="10569"/>
                      <a:pt x="721" y="10776"/>
                      <a:pt x="1108" y="10998"/>
                    </a:cubicBezTo>
                    <a:cubicBezTo>
                      <a:pt x="1108" y="11012"/>
                      <a:pt x="1123" y="11012"/>
                      <a:pt x="1123" y="11012"/>
                    </a:cubicBezTo>
                    <a:lnTo>
                      <a:pt x="326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5"/>
              <p:cNvSpPr/>
              <p:nvPr/>
            </p:nvSpPr>
            <p:spPr>
              <a:xfrm>
                <a:off x="6486132" y="1816394"/>
                <a:ext cx="613155" cy="872538"/>
              </a:xfrm>
              <a:custGeom>
                <a:avLst/>
                <a:gdLst/>
                <a:ahLst/>
                <a:cxnLst/>
                <a:rect l="l" t="t" r="r" b="b"/>
                <a:pathLst>
                  <a:path w="12453" h="17721" extrusionOk="0">
                    <a:moveTo>
                      <a:pt x="7768" y="0"/>
                    </a:moveTo>
                    <a:cubicBezTo>
                      <a:pt x="7700" y="0"/>
                      <a:pt x="7631" y="2"/>
                      <a:pt x="7563" y="5"/>
                    </a:cubicBezTo>
                    <a:cubicBezTo>
                      <a:pt x="5416" y="130"/>
                      <a:pt x="3754" y="1972"/>
                      <a:pt x="3878" y="4133"/>
                    </a:cubicBezTo>
                    <a:cubicBezTo>
                      <a:pt x="3878" y="4133"/>
                      <a:pt x="3616" y="5948"/>
                      <a:pt x="2715" y="6446"/>
                    </a:cubicBezTo>
                    <a:cubicBezTo>
                      <a:pt x="1828" y="6958"/>
                      <a:pt x="0" y="8995"/>
                      <a:pt x="679" y="11266"/>
                    </a:cubicBezTo>
                    <a:cubicBezTo>
                      <a:pt x="1372" y="13523"/>
                      <a:pt x="4641" y="14452"/>
                      <a:pt x="5263" y="15712"/>
                    </a:cubicBezTo>
                    <a:cubicBezTo>
                      <a:pt x="5887" y="16958"/>
                      <a:pt x="5555" y="17721"/>
                      <a:pt x="5555" y="17721"/>
                    </a:cubicBezTo>
                    <a:cubicBezTo>
                      <a:pt x="5555" y="17721"/>
                      <a:pt x="10707" y="15865"/>
                      <a:pt x="11579" y="13330"/>
                    </a:cubicBezTo>
                    <a:cubicBezTo>
                      <a:pt x="12452" y="10795"/>
                      <a:pt x="11995" y="9341"/>
                      <a:pt x="11760" y="8441"/>
                    </a:cubicBezTo>
                    <a:cubicBezTo>
                      <a:pt x="11594" y="7762"/>
                      <a:pt x="11594" y="5726"/>
                      <a:pt x="11607" y="4701"/>
                    </a:cubicBezTo>
                    <a:cubicBezTo>
                      <a:pt x="11677" y="4382"/>
                      <a:pt x="11704" y="4036"/>
                      <a:pt x="11690" y="3690"/>
                    </a:cubicBezTo>
                    <a:cubicBezTo>
                      <a:pt x="11570" y="1612"/>
                      <a:pt x="9839" y="0"/>
                      <a:pt x="77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5"/>
              <p:cNvSpPr/>
              <p:nvPr/>
            </p:nvSpPr>
            <p:spPr>
              <a:xfrm>
                <a:off x="6630543" y="2916642"/>
                <a:ext cx="435998" cy="58297"/>
              </a:xfrm>
              <a:custGeom>
                <a:avLst/>
                <a:gdLst/>
                <a:ahLst/>
                <a:cxnLst/>
                <a:rect l="l" t="t" r="r" b="b"/>
                <a:pathLst>
                  <a:path w="8855" h="1184" extrusionOk="0">
                    <a:moveTo>
                      <a:pt x="8785" y="1"/>
                    </a:moveTo>
                    <a:cubicBezTo>
                      <a:pt x="8243" y="378"/>
                      <a:pt x="6162" y="473"/>
                      <a:pt x="4199" y="473"/>
                    </a:cubicBezTo>
                    <a:cubicBezTo>
                      <a:pt x="2199" y="473"/>
                      <a:pt x="323" y="374"/>
                      <a:pt x="323" y="374"/>
                    </a:cubicBezTo>
                    <a:cubicBezTo>
                      <a:pt x="298" y="367"/>
                      <a:pt x="275" y="364"/>
                      <a:pt x="254" y="364"/>
                    </a:cubicBezTo>
                    <a:cubicBezTo>
                      <a:pt x="0" y="364"/>
                      <a:pt x="59" y="873"/>
                      <a:pt x="59" y="873"/>
                    </a:cubicBezTo>
                    <a:cubicBezTo>
                      <a:pt x="1568" y="1101"/>
                      <a:pt x="2930" y="1183"/>
                      <a:pt x="4107" y="1183"/>
                    </a:cubicBezTo>
                    <a:cubicBezTo>
                      <a:pt x="7067" y="1183"/>
                      <a:pt x="8855" y="666"/>
                      <a:pt x="8855" y="666"/>
                    </a:cubicBezTo>
                    <a:lnTo>
                      <a:pt x="878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5"/>
              <p:cNvSpPr/>
              <p:nvPr/>
            </p:nvSpPr>
            <p:spPr>
              <a:xfrm>
                <a:off x="6705039" y="4202844"/>
                <a:ext cx="109849" cy="388336"/>
              </a:xfrm>
              <a:custGeom>
                <a:avLst/>
                <a:gdLst/>
                <a:ahLst/>
                <a:cxnLst/>
                <a:rect l="l" t="t" r="r" b="b"/>
                <a:pathLst>
                  <a:path w="2231" h="7887" extrusionOk="0">
                    <a:moveTo>
                      <a:pt x="963" y="0"/>
                    </a:moveTo>
                    <a:cubicBezTo>
                      <a:pt x="504" y="0"/>
                      <a:pt x="115" y="183"/>
                      <a:pt x="278" y="871"/>
                    </a:cubicBezTo>
                    <a:lnTo>
                      <a:pt x="693" y="3933"/>
                    </a:lnTo>
                    <a:cubicBezTo>
                      <a:pt x="693" y="3933"/>
                      <a:pt x="1" y="4349"/>
                      <a:pt x="278" y="5331"/>
                    </a:cubicBezTo>
                    <a:lnTo>
                      <a:pt x="623" y="6855"/>
                    </a:lnTo>
                    <a:lnTo>
                      <a:pt x="762" y="7769"/>
                    </a:lnTo>
                    <a:cubicBezTo>
                      <a:pt x="762" y="7769"/>
                      <a:pt x="1277" y="7886"/>
                      <a:pt x="1651" y="7886"/>
                    </a:cubicBezTo>
                    <a:cubicBezTo>
                      <a:pt x="1775" y="7886"/>
                      <a:pt x="1884" y="7873"/>
                      <a:pt x="1953" y="7839"/>
                    </a:cubicBezTo>
                    <a:cubicBezTo>
                      <a:pt x="2230" y="7700"/>
                      <a:pt x="2092" y="234"/>
                      <a:pt x="2092" y="234"/>
                    </a:cubicBezTo>
                    <a:cubicBezTo>
                      <a:pt x="2092" y="234"/>
                      <a:pt x="1482" y="0"/>
                      <a:pt x="963" y="0"/>
                    </a:cubicBezTo>
                    <a:close/>
                  </a:path>
                </a:pathLst>
              </a:custGeom>
              <a:solidFill>
                <a:srgbClr val="DCA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5"/>
              <p:cNvSpPr/>
              <p:nvPr/>
            </p:nvSpPr>
            <p:spPr>
              <a:xfrm>
                <a:off x="6883030" y="4202842"/>
                <a:ext cx="109849" cy="388336"/>
              </a:xfrm>
              <a:custGeom>
                <a:avLst/>
                <a:gdLst/>
                <a:ahLst/>
                <a:cxnLst/>
                <a:rect l="l" t="t" r="r" b="b"/>
                <a:pathLst>
                  <a:path w="2231" h="7887" extrusionOk="0">
                    <a:moveTo>
                      <a:pt x="965" y="0"/>
                    </a:moveTo>
                    <a:cubicBezTo>
                      <a:pt x="508" y="0"/>
                      <a:pt x="123" y="183"/>
                      <a:pt x="292" y="871"/>
                    </a:cubicBezTo>
                    <a:lnTo>
                      <a:pt x="707" y="3933"/>
                    </a:lnTo>
                    <a:cubicBezTo>
                      <a:pt x="707" y="3933"/>
                      <a:pt x="0" y="4349"/>
                      <a:pt x="292" y="5331"/>
                    </a:cubicBezTo>
                    <a:lnTo>
                      <a:pt x="637" y="6855"/>
                    </a:lnTo>
                    <a:lnTo>
                      <a:pt x="776" y="7769"/>
                    </a:lnTo>
                    <a:cubicBezTo>
                      <a:pt x="776" y="7769"/>
                      <a:pt x="1283" y="7886"/>
                      <a:pt x="1653" y="7886"/>
                    </a:cubicBezTo>
                    <a:cubicBezTo>
                      <a:pt x="1777" y="7886"/>
                      <a:pt x="1885" y="7873"/>
                      <a:pt x="1954" y="7839"/>
                    </a:cubicBezTo>
                    <a:cubicBezTo>
                      <a:pt x="2231" y="7700"/>
                      <a:pt x="2092" y="234"/>
                      <a:pt x="2092" y="234"/>
                    </a:cubicBezTo>
                    <a:cubicBezTo>
                      <a:pt x="2092" y="234"/>
                      <a:pt x="1483" y="0"/>
                      <a:pt x="965" y="0"/>
                    </a:cubicBezTo>
                    <a:close/>
                  </a:path>
                </a:pathLst>
              </a:custGeom>
              <a:solidFill>
                <a:srgbClr val="DCA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5"/>
              <p:cNvSpPr/>
              <p:nvPr/>
            </p:nvSpPr>
            <p:spPr>
              <a:xfrm>
                <a:off x="6649106" y="3405613"/>
                <a:ext cx="499268" cy="319896"/>
              </a:xfrm>
              <a:custGeom>
                <a:avLst/>
                <a:gdLst/>
                <a:ahLst/>
                <a:cxnLst/>
                <a:rect l="l" t="t" r="r" b="b"/>
                <a:pathLst>
                  <a:path w="10140" h="6497" extrusionOk="0">
                    <a:moveTo>
                      <a:pt x="8823" y="0"/>
                    </a:moveTo>
                    <a:lnTo>
                      <a:pt x="8823" y="0"/>
                    </a:lnTo>
                    <a:cubicBezTo>
                      <a:pt x="8131" y="4558"/>
                      <a:pt x="1" y="6497"/>
                      <a:pt x="1" y="6497"/>
                    </a:cubicBezTo>
                    <a:cubicBezTo>
                      <a:pt x="10139" y="5139"/>
                      <a:pt x="8823" y="1"/>
                      <a:pt x="882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5"/>
              <p:cNvSpPr/>
              <p:nvPr/>
            </p:nvSpPr>
            <p:spPr>
              <a:xfrm>
                <a:off x="6740489" y="3568637"/>
                <a:ext cx="382625" cy="207339"/>
              </a:xfrm>
              <a:custGeom>
                <a:avLst/>
                <a:gdLst/>
                <a:ahLst/>
                <a:cxnLst/>
                <a:rect l="l" t="t" r="r" b="b"/>
                <a:pathLst>
                  <a:path w="7771" h="4211" extrusionOk="0">
                    <a:moveTo>
                      <a:pt x="7176" y="0"/>
                    </a:moveTo>
                    <a:lnTo>
                      <a:pt x="7176" y="0"/>
                    </a:lnTo>
                    <a:cubicBezTo>
                      <a:pt x="6302" y="3393"/>
                      <a:pt x="1" y="4211"/>
                      <a:pt x="1" y="4211"/>
                    </a:cubicBezTo>
                    <a:cubicBezTo>
                      <a:pt x="7770" y="3975"/>
                      <a:pt x="7176" y="1"/>
                      <a:pt x="717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5"/>
              <p:cNvSpPr/>
              <p:nvPr/>
            </p:nvSpPr>
            <p:spPr>
              <a:xfrm>
                <a:off x="6495634" y="1864351"/>
                <a:ext cx="322653" cy="549737"/>
              </a:xfrm>
              <a:custGeom>
                <a:avLst/>
                <a:gdLst/>
                <a:ahLst/>
                <a:cxnLst/>
                <a:rect l="l" t="t" r="r" b="b"/>
                <a:pathLst>
                  <a:path w="6553" h="11165" extrusionOk="0">
                    <a:moveTo>
                      <a:pt x="6553" y="1"/>
                    </a:moveTo>
                    <a:lnTo>
                      <a:pt x="6553" y="1"/>
                    </a:lnTo>
                    <a:cubicBezTo>
                      <a:pt x="5957" y="278"/>
                      <a:pt x="5347" y="569"/>
                      <a:pt x="4808" y="985"/>
                    </a:cubicBezTo>
                    <a:cubicBezTo>
                      <a:pt x="4544" y="1192"/>
                      <a:pt x="4309" y="1441"/>
                      <a:pt x="4115" y="1718"/>
                    </a:cubicBezTo>
                    <a:cubicBezTo>
                      <a:pt x="3921" y="1995"/>
                      <a:pt x="3783" y="2300"/>
                      <a:pt x="3630" y="2605"/>
                    </a:cubicBezTo>
                    <a:cubicBezTo>
                      <a:pt x="3491" y="2909"/>
                      <a:pt x="3353" y="3201"/>
                      <a:pt x="3187" y="3478"/>
                    </a:cubicBezTo>
                    <a:cubicBezTo>
                      <a:pt x="3020" y="3755"/>
                      <a:pt x="2799" y="4004"/>
                      <a:pt x="2550" y="4198"/>
                    </a:cubicBezTo>
                    <a:cubicBezTo>
                      <a:pt x="2038" y="4599"/>
                      <a:pt x="1428" y="4891"/>
                      <a:pt x="930" y="5375"/>
                    </a:cubicBezTo>
                    <a:cubicBezTo>
                      <a:pt x="431" y="5860"/>
                      <a:pt x="140" y="6525"/>
                      <a:pt x="71" y="7203"/>
                    </a:cubicBezTo>
                    <a:cubicBezTo>
                      <a:pt x="1" y="7882"/>
                      <a:pt x="126" y="8588"/>
                      <a:pt x="459" y="9184"/>
                    </a:cubicBezTo>
                    <a:cubicBezTo>
                      <a:pt x="791" y="9794"/>
                      <a:pt x="1290" y="10278"/>
                      <a:pt x="1871" y="10610"/>
                    </a:cubicBezTo>
                    <a:cubicBezTo>
                      <a:pt x="2466" y="10943"/>
                      <a:pt x="3118" y="11137"/>
                      <a:pt x="3783" y="11164"/>
                    </a:cubicBezTo>
                    <a:cubicBezTo>
                      <a:pt x="3131" y="11096"/>
                      <a:pt x="2481" y="10874"/>
                      <a:pt x="1927" y="10527"/>
                    </a:cubicBezTo>
                    <a:cubicBezTo>
                      <a:pt x="1373" y="10182"/>
                      <a:pt x="902" y="9696"/>
                      <a:pt x="597" y="9115"/>
                    </a:cubicBezTo>
                    <a:cubicBezTo>
                      <a:pt x="306" y="8533"/>
                      <a:pt x="182" y="7868"/>
                      <a:pt x="265" y="7231"/>
                    </a:cubicBezTo>
                    <a:cubicBezTo>
                      <a:pt x="333" y="6594"/>
                      <a:pt x="610" y="5971"/>
                      <a:pt x="1068" y="5528"/>
                    </a:cubicBezTo>
                    <a:cubicBezTo>
                      <a:pt x="1539" y="5070"/>
                      <a:pt x="2148" y="4780"/>
                      <a:pt x="2675" y="4350"/>
                    </a:cubicBezTo>
                    <a:cubicBezTo>
                      <a:pt x="2937" y="4143"/>
                      <a:pt x="3173" y="3866"/>
                      <a:pt x="3340" y="3574"/>
                    </a:cubicBezTo>
                    <a:cubicBezTo>
                      <a:pt x="3519" y="3284"/>
                      <a:pt x="3658" y="2979"/>
                      <a:pt x="3783" y="2675"/>
                    </a:cubicBezTo>
                    <a:cubicBezTo>
                      <a:pt x="3921" y="2370"/>
                      <a:pt x="4045" y="2065"/>
                      <a:pt x="4226" y="1788"/>
                    </a:cubicBezTo>
                    <a:cubicBezTo>
                      <a:pt x="4405" y="1511"/>
                      <a:pt x="4627" y="1275"/>
                      <a:pt x="4876" y="1068"/>
                    </a:cubicBezTo>
                    <a:cubicBezTo>
                      <a:pt x="5375" y="625"/>
                      <a:pt x="5971" y="320"/>
                      <a:pt x="655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5"/>
              <p:cNvSpPr/>
              <p:nvPr/>
            </p:nvSpPr>
            <p:spPr>
              <a:xfrm>
                <a:off x="6897358" y="1957802"/>
                <a:ext cx="241461" cy="631569"/>
              </a:xfrm>
              <a:custGeom>
                <a:avLst/>
                <a:gdLst/>
                <a:ahLst/>
                <a:cxnLst/>
                <a:rect l="l" t="t" r="r" b="b"/>
                <a:pathLst>
                  <a:path w="4904" h="12827" extrusionOk="0">
                    <a:moveTo>
                      <a:pt x="1884" y="1"/>
                    </a:moveTo>
                    <a:lnTo>
                      <a:pt x="1884" y="1"/>
                    </a:lnTo>
                    <a:cubicBezTo>
                      <a:pt x="1842" y="666"/>
                      <a:pt x="2078" y="1316"/>
                      <a:pt x="2383" y="1912"/>
                    </a:cubicBezTo>
                    <a:cubicBezTo>
                      <a:pt x="2688" y="2494"/>
                      <a:pt x="3075" y="3048"/>
                      <a:pt x="3393" y="3615"/>
                    </a:cubicBezTo>
                    <a:cubicBezTo>
                      <a:pt x="4045" y="4766"/>
                      <a:pt x="4585" y="5998"/>
                      <a:pt x="4654" y="7314"/>
                    </a:cubicBezTo>
                    <a:cubicBezTo>
                      <a:pt x="4710" y="7964"/>
                      <a:pt x="4640" y="8616"/>
                      <a:pt x="4433" y="9239"/>
                    </a:cubicBezTo>
                    <a:cubicBezTo>
                      <a:pt x="4239" y="9848"/>
                      <a:pt x="3864" y="10402"/>
                      <a:pt x="3408" y="10860"/>
                    </a:cubicBezTo>
                    <a:cubicBezTo>
                      <a:pt x="2950" y="11331"/>
                      <a:pt x="2383" y="11691"/>
                      <a:pt x="1801" y="11996"/>
                    </a:cubicBezTo>
                    <a:cubicBezTo>
                      <a:pt x="1219" y="12314"/>
                      <a:pt x="610" y="12577"/>
                      <a:pt x="1" y="12827"/>
                    </a:cubicBezTo>
                    <a:cubicBezTo>
                      <a:pt x="623" y="12618"/>
                      <a:pt x="1247" y="12383"/>
                      <a:pt x="1857" y="12092"/>
                    </a:cubicBezTo>
                    <a:cubicBezTo>
                      <a:pt x="2452" y="11802"/>
                      <a:pt x="3033" y="11442"/>
                      <a:pt x="3519" y="10984"/>
                    </a:cubicBezTo>
                    <a:cubicBezTo>
                      <a:pt x="4017" y="10527"/>
                      <a:pt x="4405" y="9946"/>
                      <a:pt x="4612" y="9294"/>
                    </a:cubicBezTo>
                    <a:cubicBezTo>
                      <a:pt x="4834" y="8657"/>
                      <a:pt x="4904" y="7964"/>
                      <a:pt x="4876" y="7300"/>
                    </a:cubicBezTo>
                    <a:cubicBezTo>
                      <a:pt x="4778" y="5942"/>
                      <a:pt x="4224" y="4668"/>
                      <a:pt x="3532" y="3547"/>
                    </a:cubicBezTo>
                    <a:cubicBezTo>
                      <a:pt x="3199" y="2965"/>
                      <a:pt x="2798" y="2439"/>
                      <a:pt x="2466" y="1857"/>
                    </a:cubicBezTo>
                    <a:cubicBezTo>
                      <a:pt x="2147" y="1288"/>
                      <a:pt x="1884" y="666"/>
                      <a:pt x="18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5"/>
              <p:cNvSpPr/>
              <p:nvPr/>
            </p:nvSpPr>
            <p:spPr>
              <a:xfrm>
                <a:off x="6898737" y="1817329"/>
                <a:ext cx="624036" cy="1324440"/>
              </a:xfrm>
              <a:custGeom>
                <a:avLst/>
                <a:gdLst/>
                <a:ahLst/>
                <a:cxnLst/>
                <a:rect l="l" t="t" r="r" b="b"/>
                <a:pathLst>
                  <a:path w="12674" h="26899" extrusionOk="0">
                    <a:moveTo>
                      <a:pt x="0" y="1"/>
                    </a:moveTo>
                    <a:lnTo>
                      <a:pt x="0" y="1"/>
                    </a:lnTo>
                    <a:cubicBezTo>
                      <a:pt x="28" y="14"/>
                      <a:pt x="56" y="28"/>
                      <a:pt x="69" y="42"/>
                    </a:cubicBezTo>
                    <a:cubicBezTo>
                      <a:pt x="1829" y="346"/>
                      <a:pt x="3199" y="1829"/>
                      <a:pt x="3310" y="3671"/>
                    </a:cubicBezTo>
                    <a:cubicBezTo>
                      <a:pt x="3324" y="4017"/>
                      <a:pt x="3297" y="4363"/>
                      <a:pt x="3227" y="4682"/>
                    </a:cubicBezTo>
                    <a:cubicBezTo>
                      <a:pt x="3227" y="5028"/>
                      <a:pt x="3214" y="5471"/>
                      <a:pt x="3227" y="5942"/>
                    </a:cubicBezTo>
                    <a:cubicBezTo>
                      <a:pt x="3324" y="6095"/>
                      <a:pt x="3421" y="6233"/>
                      <a:pt x="3504" y="6400"/>
                    </a:cubicBezTo>
                    <a:cubicBezTo>
                      <a:pt x="4196" y="7521"/>
                      <a:pt x="4750" y="8795"/>
                      <a:pt x="4848" y="10153"/>
                    </a:cubicBezTo>
                    <a:cubicBezTo>
                      <a:pt x="4876" y="10721"/>
                      <a:pt x="4820" y="11316"/>
                      <a:pt x="4667" y="11870"/>
                    </a:cubicBezTo>
                    <a:lnTo>
                      <a:pt x="4793" y="11912"/>
                    </a:lnTo>
                    <a:lnTo>
                      <a:pt x="4778" y="11981"/>
                    </a:lnTo>
                    <a:cubicBezTo>
                      <a:pt x="5138" y="12245"/>
                      <a:pt x="5498" y="12660"/>
                      <a:pt x="5775" y="13311"/>
                    </a:cubicBezTo>
                    <a:cubicBezTo>
                      <a:pt x="5928" y="13671"/>
                      <a:pt x="6261" y="14378"/>
                      <a:pt x="6704" y="15277"/>
                    </a:cubicBezTo>
                    <a:cubicBezTo>
                      <a:pt x="7022" y="15804"/>
                      <a:pt x="7313" y="16372"/>
                      <a:pt x="7563" y="16939"/>
                    </a:cubicBezTo>
                    <a:cubicBezTo>
                      <a:pt x="7659" y="17148"/>
                      <a:pt x="7757" y="17355"/>
                      <a:pt x="7840" y="17563"/>
                    </a:cubicBezTo>
                    <a:cubicBezTo>
                      <a:pt x="9806" y="21455"/>
                      <a:pt x="12424" y="26538"/>
                      <a:pt x="12604" y="26899"/>
                    </a:cubicBezTo>
                    <a:lnTo>
                      <a:pt x="12673" y="26899"/>
                    </a:lnTo>
                    <a:cubicBezTo>
                      <a:pt x="12673" y="26899"/>
                      <a:pt x="6662" y="15250"/>
                      <a:pt x="5831" y="13297"/>
                    </a:cubicBezTo>
                    <a:cubicBezTo>
                      <a:pt x="5554" y="12632"/>
                      <a:pt x="5194" y="12217"/>
                      <a:pt x="4834" y="11953"/>
                    </a:cubicBezTo>
                    <a:lnTo>
                      <a:pt x="4848" y="11898"/>
                    </a:lnTo>
                    <a:lnTo>
                      <a:pt x="4723" y="11842"/>
                    </a:lnTo>
                    <a:cubicBezTo>
                      <a:pt x="4876" y="11288"/>
                      <a:pt x="4931" y="10707"/>
                      <a:pt x="4889" y="10125"/>
                    </a:cubicBezTo>
                    <a:cubicBezTo>
                      <a:pt x="4806" y="8768"/>
                      <a:pt x="4252" y="7508"/>
                      <a:pt x="3559" y="6372"/>
                    </a:cubicBezTo>
                    <a:cubicBezTo>
                      <a:pt x="3476" y="6219"/>
                      <a:pt x="3380" y="6067"/>
                      <a:pt x="3282" y="5914"/>
                    </a:cubicBezTo>
                    <a:cubicBezTo>
                      <a:pt x="3269" y="5443"/>
                      <a:pt x="3282" y="5000"/>
                      <a:pt x="3282" y="4668"/>
                    </a:cubicBezTo>
                    <a:cubicBezTo>
                      <a:pt x="3352" y="4335"/>
                      <a:pt x="3380" y="4003"/>
                      <a:pt x="3365" y="3657"/>
                    </a:cubicBezTo>
                    <a:cubicBezTo>
                      <a:pt x="3255" y="1759"/>
                      <a:pt x="1814" y="263"/>
                      <a:pt x="0" y="1"/>
                    </a:cubicBezTo>
                    <a:close/>
                  </a:path>
                </a:pathLst>
              </a:custGeom>
              <a:solidFill>
                <a:srgbClr val="FFE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5"/>
              <p:cNvSpPr/>
              <p:nvPr/>
            </p:nvSpPr>
            <p:spPr>
              <a:xfrm>
                <a:off x="7128525" y="2401771"/>
                <a:ext cx="6204" cy="5465"/>
              </a:xfrm>
              <a:custGeom>
                <a:avLst/>
                <a:gdLst/>
                <a:ahLst/>
                <a:cxnLst/>
                <a:rect l="l" t="t" r="r" b="b"/>
                <a:pathLst>
                  <a:path w="126" h="111" extrusionOk="0">
                    <a:moveTo>
                      <a:pt x="0" y="0"/>
                    </a:moveTo>
                    <a:lnTo>
                      <a:pt x="0" y="28"/>
                    </a:lnTo>
                    <a:cubicBezTo>
                      <a:pt x="42" y="56"/>
                      <a:pt x="70" y="83"/>
                      <a:pt x="111" y="111"/>
                    </a:cubicBezTo>
                    <a:lnTo>
                      <a:pt x="126" y="42"/>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5"/>
              <p:cNvSpPr/>
              <p:nvPr/>
            </p:nvSpPr>
            <p:spPr>
              <a:xfrm>
                <a:off x="7112868" y="2403101"/>
                <a:ext cx="406505" cy="746834"/>
              </a:xfrm>
              <a:custGeom>
                <a:avLst/>
                <a:gdLst/>
                <a:ahLst/>
                <a:cxnLst/>
                <a:rect l="l" t="t" r="r" b="b"/>
                <a:pathLst>
                  <a:path w="8256" h="15168" extrusionOk="0">
                    <a:moveTo>
                      <a:pt x="318" y="1"/>
                    </a:moveTo>
                    <a:lnTo>
                      <a:pt x="235" y="250"/>
                    </a:lnTo>
                    <a:cubicBezTo>
                      <a:pt x="167" y="444"/>
                      <a:pt x="97" y="638"/>
                      <a:pt x="0" y="819"/>
                    </a:cubicBezTo>
                    <a:cubicBezTo>
                      <a:pt x="277" y="1040"/>
                      <a:pt x="568" y="1247"/>
                      <a:pt x="845" y="1483"/>
                    </a:cubicBezTo>
                    <a:cubicBezTo>
                      <a:pt x="1454" y="2023"/>
                      <a:pt x="1939" y="2675"/>
                      <a:pt x="2355" y="3380"/>
                    </a:cubicBezTo>
                    <a:cubicBezTo>
                      <a:pt x="1912" y="2481"/>
                      <a:pt x="1579" y="1774"/>
                      <a:pt x="1426" y="1414"/>
                    </a:cubicBezTo>
                    <a:cubicBezTo>
                      <a:pt x="1149" y="763"/>
                      <a:pt x="789" y="348"/>
                      <a:pt x="429" y="84"/>
                    </a:cubicBezTo>
                    <a:cubicBezTo>
                      <a:pt x="388" y="56"/>
                      <a:pt x="360" y="29"/>
                      <a:pt x="318" y="1"/>
                    </a:cubicBezTo>
                    <a:close/>
                    <a:moveTo>
                      <a:pt x="3491" y="5666"/>
                    </a:moveTo>
                    <a:lnTo>
                      <a:pt x="3491" y="5666"/>
                    </a:lnTo>
                    <a:cubicBezTo>
                      <a:pt x="4876" y="8713"/>
                      <a:pt x="6122" y="11802"/>
                      <a:pt x="7397" y="14891"/>
                    </a:cubicBezTo>
                    <a:cubicBezTo>
                      <a:pt x="7438" y="14974"/>
                      <a:pt x="7452" y="15070"/>
                      <a:pt x="7465" y="15168"/>
                    </a:cubicBezTo>
                    <a:cubicBezTo>
                      <a:pt x="7881" y="15043"/>
                      <a:pt x="8145" y="15015"/>
                      <a:pt x="8255" y="15002"/>
                    </a:cubicBezTo>
                    <a:cubicBezTo>
                      <a:pt x="8075" y="14641"/>
                      <a:pt x="5457" y="9558"/>
                      <a:pt x="3491" y="5666"/>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5"/>
              <p:cNvSpPr/>
              <p:nvPr/>
            </p:nvSpPr>
            <p:spPr>
              <a:xfrm>
                <a:off x="6902085" y="1819348"/>
                <a:ext cx="160367" cy="290600"/>
              </a:xfrm>
              <a:custGeom>
                <a:avLst/>
                <a:gdLst/>
                <a:ahLst/>
                <a:cxnLst/>
                <a:rect l="l" t="t" r="r" b="b"/>
                <a:pathLst>
                  <a:path w="3257" h="5902" extrusionOk="0">
                    <a:moveTo>
                      <a:pt x="1" y="1"/>
                    </a:moveTo>
                    <a:lnTo>
                      <a:pt x="1" y="1"/>
                    </a:lnTo>
                    <a:cubicBezTo>
                      <a:pt x="985" y="597"/>
                      <a:pt x="1774" y="1441"/>
                      <a:pt x="2189" y="2619"/>
                    </a:cubicBezTo>
                    <a:cubicBezTo>
                      <a:pt x="2453" y="3339"/>
                      <a:pt x="2494" y="4059"/>
                      <a:pt x="2453" y="4793"/>
                    </a:cubicBezTo>
                    <a:cubicBezTo>
                      <a:pt x="2675" y="5168"/>
                      <a:pt x="2910" y="5528"/>
                      <a:pt x="3159" y="5901"/>
                    </a:cubicBezTo>
                    <a:cubicBezTo>
                      <a:pt x="3146" y="5430"/>
                      <a:pt x="3159" y="4987"/>
                      <a:pt x="3159" y="4641"/>
                    </a:cubicBezTo>
                    <a:cubicBezTo>
                      <a:pt x="3229" y="4322"/>
                      <a:pt x="3256" y="3976"/>
                      <a:pt x="3242" y="3630"/>
                    </a:cubicBezTo>
                    <a:cubicBezTo>
                      <a:pt x="3131" y="1788"/>
                      <a:pt x="1761" y="305"/>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5"/>
              <p:cNvSpPr/>
              <p:nvPr/>
            </p:nvSpPr>
            <p:spPr>
              <a:xfrm>
                <a:off x="7057575" y="2124223"/>
                <a:ext cx="62827" cy="274204"/>
              </a:xfrm>
              <a:custGeom>
                <a:avLst/>
                <a:gdLst/>
                <a:ahLst/>
                <a:cxnLst/>
                <a:rect l="l" t="t" r="r" b="b"/>
                <a:pathLst>
                  <a:path w="1276" h="5569" extrusionOk="0">
                    <a:moveTo>
                      <a:pt x="1" y="0"/>
                    </a:moveTo>
                    <a:lnTo>
                      <a:pt x="1" y="0"/>
                    </a:lnTo>
                    <a:cubicBezTo>
                      <a:pt x="15" y="872"/>
                      <a:pt x="56" y="1773"/>
                      <a:pt x="154" y="2189"/>
                    </a:cubicBezTo>
                    <a:cubicBezTo>
                      <a:pt x="333" y="2839"/>
                      <a:pt x="610" y="3781"/>
                      <a:pt x="431" y="5222"/>
                    </a:cubicBezTo>
                    <a:lnTo>
                      <a:pt x="819" y="5375"/>
                    </a:lnTo>
                    <a:cubicBezTo>
                      <a:pt x="957" y="5416"/>
                      <a:pt x="1109" y="5471"/>
                      <a:pt x="1262" y="5554"/>
                    </a:cubicBezTo>
                    <a:lnTo>
                      <a:pt x="1262" y="5568"/>
                    </a:lnTo>
                    <a:cubicBezTo>
                      <a:pt x="1275" y="5554"/>
                      <a:pt x="1275" y="5541"/>
                      <a:pt x="1275" y="5513"/>
                    </a:cubicBezTo>
                    <a:cubicBezTo>
                      <a:pt x="1137" y="5443"/>
                      <a:pt x="998" y="5402"/>
                      <a:pt x="874" y="5360"/>
                    </a:cubicBezTo>
                    <a:lnTo>
                      <a:pt x="472" y="5194"/>
                    </a:lnTo>
                    <a:cubicBezTo>
                      <a:pt x="666" y="3768"/>
                      <a:pt x="389" y="2812"/>
                      <a:pt x="209" y="2161"/>
                    </a:cubicBezTo>
                    <a:cubicBezTo>
                      <a:pt x="112" y="1773"/>
                      <a:pt x="71" y="928"/>
                      <a:pt x="56" y="97"/>
                    </a:cubicBezTo>
                    <a:cubicBezTo>
                      <a:pt x="43" y="56"/>
                      <a:pt x="15" y="28"/>
                      <a:pt x="1" y="0"/>
                    </a:cubicBezTo>
                    <a:close/>
                  </a:path>
                </a:pathLst>
              </a:custGeom>
              <a:solidFill>
                <a:srgbClr val="FFE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5"/>
              <p:cNvSpPr/>
              <p:nvPr/>
            </p:nvSpPr>
            <p:spPr>
              <a:xfrm>
                <a:off x="7078057" y="2381289"/>
                <a:ext cx="19843" cy="7583"/>
              </a:xfrm>
              <a:custGeom>
                <a:avLst/>
                <a:gdLst/>
                <a:ahLst/>
                <a:cxnLst/>
                <a:rect l="l" t="t" r="r" b="b"/>
                <a:pathLst>
                  <a:path w="403" h="154" extrusionOk="0">
                    <a:moveTo>
                      <a:pt x="15" y="1"/>
                    </a:moveTo>
                    <a:cubicBezTo>
                      <a:pt x="0" y="28"/>
                      <a:pt x="0" y="56"/>
                      <a:pt x="0" y="84"/>
                    </a:cubicBezTo>
                    <a:cubicBezTo>
                      <a:pt x="98" y="98"/>
                      <a:pt x="236" y="111"/>
                      <a:pt x="403" y="154"/>
                    </a:cubicBezTo>
                    <a:lnTo>
                      <a:pt x="1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5"/>
              <p:cNvSpPr/>
              <p:nvPr/>
            </p:nvSpPr>
            <p:spPr>
              <a:xfrm>
                <a:off x="7072592" y="2385375"/>
                <a:ext cx="47120" cy="52586"/>
              </a:xfrm>
              <a:custGeom>
                <a:avLst/>
                <a:gdLst/>
                <a:ahLst/>
                <a:cxnLst/>
                <a:rect l="l" t="t" r="r" b="b"/>
                <a:pathLst>
                  <a:path w="957" h="1068" extrusionOk="0">
                    <a:moveTo>
                      <a:pt x="111" y="1"/>
                    </a:moveTo>
                    <a:cubicBezTo>
                      <a:pt x="84" y="181"/>
                      <a:pt x="43" y="375"/>
                      <a:pt x="1" y="569"/>
                    </a:cubicBezTo>
                    <a:cubicBezTo>
                      <a:pt x="209" y="749"/>
                      <a:pt x="431" y="915"/>
                      <a:pt x="665" y="1068"/>
                    </a:cubicBezTo>
                    <a:cubicBezTo>
                      <a:pt x="749" y="902"/>
                      <a:pt x="818" y="735"/>
                      <a:pt x="874" y="555"/>
                    </a:cubicBezTo>
                    <a:lnTo>
                      <a:pt x="957" y="264"/>
                    </a:lnTo>
                    <a:lnTo>
                      <a:pt x="957" y="250"/>
                    </a:lnTo>
                    <a:cubicBezTo>
                      <a:pt x="804" y="167"/>
                      <a:pt x="652" y="112"/>
                      <a:pt x="514" y="71"/>
                    </a:cubicBezTo>
                    <a:cubicBezTo>
                      <a:pt x="347" y="28"/>
                      <a:pt x="209" y="15"/>
                      <a:pt x="11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5"/>
              <p:cNvSpPr/>
              <p:nvPr/>
            </p:nvSpPr>
            <p:spPr>
              <a:xfrm>
                <a:off x="6976482" y="2064843"/>
                <a:ext cx="111178" cy="348601"/>
              </a:xfrm>
              <a:custGeom>
                <a:avLst/>
                <a:gdLst/>
                <a:ahLst/>
                <a:cxnLst/>
                <a:rect l="l" t="t" r="r" b="b"/>
                <a:pathLst>
                  <a:path w="2258" h="7080" extrusionOk="0">
                    <a:moveTo>
                      <a:pt x="928" y="1"/>
                    </a:moveTo>
                    <a:lnTo>
                      <a:pt x="928" y="1"/>
                    </a:lnTo>
                    <a:cubicBezTo>
                      <a:pt x="761" y="2010"/>
                      <a:pt x="0" y="4073"/>
                      <a:pt x="1011" y="5971"/>
                    </a:cubicBezTo>
                    <a:cubicBezTo>
                      <a:pt x="1247" y="6414"/>
                      <a:pt x="1579" y="6774"/>
                      <a:pt x="1953" y="7079"/>
                    </a:cubicBezTo>
                    <a:cubicBezTo>
                      <a:pt x="1995" y="6885"/>
                      <a:pt x="2036" y="6691"/>
                      <a:pt x="2063" y="6511"/>
                    </a:cubicBezTo>
                    <a:cubicBezTo>
                      <a:pt x="2063" y="6483"/>
                      <a:pt x="2063" y="6455"/>
                      <a:pt x="2078" y="6428"/>
                    </a:cubicBezTo>
                    <a:cubicBezTo>
                      <a:pt x="2257" y="4987"/>
                      <a:pt x="1980" y="4045"/>
                      <a:pt x="1801" y="3395"/>
                    </a:cubicBezTo>
                    <a:cubicBezTo>
                      <a:pt x="1703" y="2979"/>
                      <a:pt x="1662" y="2078"/>
                      <a:pt x="1648" y="1206"/>
                    </a:cubicBezTo>
                    <a:cubicBezTo>
                      <a:pt x="1413" y="804"/>
                      <a:pt x="1149" y="416"/>
                      <a:pt x="9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5"/>
              <p:cNvSpPr/>
              <p:nvPr/>
            </p:nvSpPr>
            <p:spPr>
              <a:xfrm>
                <a:off x="7022124" y="2055291"/>
                <a:ext cx="116693" cy="388139"/>
              </a:xfrm>
              <a:custGeom>
                <a:avLst/>
                <a:gdLst/>
                <a:ahLst/>
                <a:cxnLst/>
                <a:rect l="l" t="t" r="r" b="b"/>
                <a:pathLst>
                  <a:path w="2370" h="7883" extrusionOk="0">
                    <a:moveTo>
                      <a:pt x="15" y="1"/>
                    </a:moveTo>
                    <a:cubicBezTo>
                      <a:pt x="1" y="71"/>
                      <a:pt x="1" y="140"/>
                      <a:pt x="1" y="195"/>
                    </a:cubicBezTo>
                    <a:cubicBezTo>
                      <a:pt x="222" y="610"/>
                      <a:pt x="486" y="998"/>
                      <a:pt x="721" y="1400"/>
                    </a:cubicBezTo>
                    <a:cubicBezTo>
                      <a:pt x="735" y="1428"/>
                      <a:pt x="763" y="1456"/>
                      <a:pt x="776" y="1497"/>
                    </a:cubicBezTo>
                    <a:lnTo>
                      <a:pt x="776" y="1373"/>
                    </a:lnTo>
                    <a:cubicBezTo>
                      <a:pt x="818" y="1456"/>
                      <a:pt x="874" y="1539"/>
                      <a:pt x="915" y="1622"/>
                    </a:cubicBezTo>
                    <a:cubicBezTo>
                      <a:pt x="1566" y="2758"/>
                      <a:pt x="2106" y="4004"/>
                      <a:pt x="2176" y="5306"/>
                    </a:cubicBezTo>
                    <a:cubicBezTo>
                      <a:pt x="2217" y="5860"/>
                      <a:pt x="2176" y="6414"/>
                      <a:pt x="2037" y="6941"/>
                    </a:cubicBezTo>
                    <a:cubicBezTo>
                      <a:pt x="2023" y="6926"/>
                      <a:pt x="2010" y="6926"/>
                      <a:pt x="1995" y="6913"/>
                    </a:cubicBezTo>
                    <a:cubicBezTo>
                      <a:pt x="1995" y="6941"/>
                      <a:pt x="1995" y="6954"/>
                      <a:pt x="1982" y="6968"/>
                    </a:cubicBezTo>
                    <a:lnTo>
                      <a:pt x="1899" y="7259"/>
                    </a:lnTo>
                    <a:cubicBezTo>
                      <a:pt x="1843" y="7439"/>
                      <a:pt x="1774" y="7606"/>
                      <a:pt x="1690" y="7772"/>
                    </a:cubicBezTo>
                    <a:cubicBezTo>
                      <a:pt x="1733" y="7813"/>
                      <a:pt x="1788" y="7855"/>
                      <a:pt x="1843" y="7883"/>
                    </a:cubicBezTo>
                    <a:cubicBezTo>
                      <a:pt x="1940" y="7702"/>
                      <a:pt x="2010" y="7508"/>
                      <a:pt x="2078" y="7314"/>
                    </a:cubicBezTo>
                    <a:lnTo>
                      <a:pt x="2161" y="7065"/>
                    </a:lnTo>
                    <a:lnTo>
                      <a:pt x="2161" y="7037"/>
                    </a:lnTo>
                    <a:cubicBezTo>
                      <a:pt x="2314" y="6483"/>
                      <a:pt x="2370" y="5888"/>
                      <a:pt x="2342" y="5320"/>
                    </a:cubicBezTo>
                    <a:cubicBezTo>
                      <a:pt x="2244" y="3962"/>
                      <a:pt x="1690" y="2688"/>
                      <a:pt x="998" y="1567"/>
                    </a:cubicBezTo>
                    <a:cubicBezTo>
                      <a:pt x="915" y="1400"/>
                      <a:pt x="818" y="1262"/>
                      <a:pt x="721" y="1109"/>
                    </a:cubicBezTo>
                    <a:cubicBezTo>
                      <a:pt x="472" y="736"/>
                      <a:pt x="237" y="376"/>
                      <a:pt x="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 name="Subtítulo 2">
            <a:extLst>
              <a:ext uri="{FF2B5EF4-FFF2-40B4-BE49-F238E27FC236}">
                <a16:creationId xmlns:a16="http://schemas.microsoft.com/office/drawing/2014/main" id="{12A15D5F-8D53-B086-4636-A67A8774EB7D}"/>
              </a:ext>
            </a:extLst>
          </p:cNvPr>
          <p:cNvSpPr>
            <a:spLocks noGrp="1"/>
          </p:cNvSpPr>
          <p:nvPr>
            <p:ph type="subTitle" idx="1"/>
          </p:nvPr>
        </p:nvSpPr>
        <p:spPr>
          <a:xfrm>
            <a:off x="930445" y="4178074"/>
            <a:ext cx="4528800" cy="1039266"/>
          </a:xfrm>
        </p:spPr>
        <p:txBody>
          <a:bodyPr/>
          <a:lstStyle/>
          <a:p>
            <a:pPr algn="ctr"/>
            <a:r>
              <a:rPr lang="es-MX" dirty="0"/>
              <a:t>Sigue las instrucciones para realizar la oración de cada día, según la fecha correspondiente</a:t>
            </a:r>
            <a:endParaRPr lang="es-CO" dirty="0"/>
          </a:p>
        </p:txBody>
      </p:sp>
      <p:pic>
        <p:nvPicPr>
          <p:cNvPr id="2049" name="image1.png">
            <a:extLst>
              <a:ext uri="{FF2B5EF4-FFF2-40B4-BE49-F238E27FC236}">
                <a16:creationId xmlns:a16="http://schemas.microsoft.com/office/drawing/2014/main" id="{31367B77-F795-816F-CFE7-DA91575F13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36" y="-17354"/>
            <a:ext cx="854076" cy="121126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41AA129-8D2E-8F3B-2B1D-373CB0E1BD52}"/>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228528" rIns="91440" bIns="50784" numCol="1" anchor="ctr" anchorCtr="0" compatLnSpc="1">
            <a:prstTxWarp prst="textNoShape">
              <a:avLst/>
            </a:prstTxWarp>
            <a:spAutoFit/>
          </a:bodyPr>
          <a:lstStyle/>
          <a:p>
            <a:endParaRPr lang="es-CO"/>
          </a:p>
        </p:txBody>
      </p:sp>
      <p:sp>
        <p:nvSpPr>
          <p:cNvPr id="5" name="Rectangle 4">
            <a:extLst>
              <a:ext uri="{FF2B5EF4-FFF2-40B4-BE49-F238E27FC236}">
                <a16:creationId xmlns:a16="http://schemas.microsoft.com/office/drawing/2014/main" id="{23A67765-D6C8-FE3B-B438-6A7772476D73}"/>
              </a:ext>
            </a:extLst>
          </p:cNvPr>
          <p:cNvSpPr>
            <a:spLocks noChangeArrowheads="1"/>
          </p:cNvSpPr>
          <p:nvPr/>
        </p:nvSpPr>
        <p:spPr bwMode="auto">
          <a:xfrm>
            <a:off x="-587074" y="13107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CO" altLang="es-CO" sz="2000" b="1" i="0" u="none" strike="noStrike" cap="none" normalizeH="0" baseline="0" dirty="0">
                <a:ln>
                  <a:noFill/>
                </a:ln>
                <a:solidFill>
                  <a:srgbClr val="000000"/>
                </a:solidFill>
                <a:effectLst/>
                <a:latin typeface="Aptos Display" panose="020B0004020202020204" pitchFamily="34" charset="0"/>
                <a:ea typeface="Times New Roman" panose="02020603050405020304" pitchFamily="18" charset="0"/>
                <a:cs typeface="Times New Roman" panose="02020603050405020304" pitchFamily="18" charset="0"/>
              </a:rPr>
              <a:t>Colegio Bilingüe José Allamano</a:t>
            </a:r>
            <a:endParaRPr kumimoji="0" lang="es-CO" altLang="es-CO" sz="2000" b="0" i="0" u="none" strike="noStrike" cap="none" normalizeH="0" baseline="0" dirty="0">
              <a:ln>
                <a:noFill/>
              </a:ln>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CO" altLang="es-CO" sz="7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 </a:t>
            </a:r>
            <a:r>
              <a:rPr kumimoji="0" lang="es-CO" altLang="es-CO" sz="10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“Excelencia Académica y Respeto por las Personas y las Culturas”</a:t>
            </a:r>
            <a:endParaRPr kumimoji="0" lang="es-CO" altLang="es-CO"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26"/>
        <p:cNvGrpSpPr/>
        <p:nvPr/>
      </p:nvGrpSpPr>
      <p:grpSpPr>
        <a:xfrm>
          <a:off x="0" y="0"/>
          <a:ext cx="0" cy="0"/>
          <a:chOff x="0" y="0"/>
          <a:chExt cx="0" cy="0"/>
        </a:xfrm>
      </p:grpSpPr>
      <p:sp>
        <p:nvSpPr>
          <p:cNvPr id="1627" name="Google Shape;1627;p30"/>
          <p:cNvSpPr txBox="1">
            <a:spLocks noGrp="1"/>
          </p:cNvSpPr>
          <p:nvPr>
            <p:ph type="title"/>
          </p:nvPr>
        </p:nvSpPr>
        <p:spPr>
          <a:xfrm>
            <a:off x="506700" y="103498"/>
            <a:ext cx="7704000" cy="32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hlink"/>
              </a:buClr>
              <a:buSzPts val="1100"/>
              <a:buFont typeface="Arial"/>
              <a:buNone/>
            </a:pPr>
            <a:r>
              <a:rPr lang="en" dirty="0"/>
              <a:t>PREAMBULO</a:t>
            </a:r>
            <a:endParaRPr dirty="0"/>
          </a:p>
        </p:txBody>
      </p:sp>
      <p:grpSp>
        <p:nvGrpSpPr>
          <p:cNvPr id="1631" name="Google Shape;1631;p30"/>
          <p:cNvGrpSpPr/>
          <p:nvPr/>
        </p:nvGrpSpPr>
        <p:grpSpPr>
          <a:xfrm flipH="1">
            <a:off x="5332800" y="1294325"/>
            <a:ext cx="3444387" cy="3403500"/>
            <a:chOff x="668950" y="1294325"/>
            <a:chExt cx="3444387" cy="3403500"/>
          </a:xfrm>
        </p:grpSpPr>
        <p:sp>
          <p:nvSpPr>
            <p:cNvPr id="1632" name="Google Shape;1632;p30"/>
            <p:cNvSpPr/>
            <p:nvPr/>
          </p:nvSpPr>
          <p:spPr>
            <a:xfrm>
              <a:off x="668950" y="1294325"/>
              <a:ext cx="3403500" cy="3403500"/>
            </a:xfrm>
            <a:prstGeom prst="arc">
              <a:avLst>
                <a:gd name="adj1" fmla="val 17180385"/>
                <a:gd name="adj2" fmla="val 3613380"/>
              </a:avLst>
            </a:prstGeom>
            <a:noFill/>
            <a:ln w="9525" cap="flat" cmpd="sng">
              <a:solidFill>
                <a:schemeClr val="dk2"/>
              </a:solidFill>
              <a:prstDash val="solid"/>
              <a:round/>
              <a:headEnd type="oval" w="sm" len="sm"/>
              <a:tailEnd type="oval"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30"/>
            <p:cNvSpPr/>
            <p:nvPr/>
          </p:nvSpPr>
          <p:spPr>
            <a:xfrm>
              <a:off x="3044447" y="1406225"/>
              <a:ext cx="111900" cy="1116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30"/>
            <p:cNvSpPr/>
            <p:nvPr/>
          </p:nvSpPr>
          <p:spPr>
            <a:xfrm>
              <a:off x="3617168" y="4064884"/>
              <a:ext cx="111900" cy="1116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30"/>
            <p:cNvSpPr/>
            <p:nvPr/>
          </p:nvSpPr>
          <p:spPr>
            <a:xfrm>
              <a:off x="4001437" y="3178634"/>
              <a:ext cx="111900" cy="1116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30"/>
            <p:cNvSpPr/>
            <p:nvPr/>
          </p:nvSpPr>
          <p:spPr>
            <a:xfrm>
              <a:off x="3882195" y="2292134"/>
              <a:ext cx="111900" cy="1116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37" name="Google Shape;1637;p30"/>
          <p:cNvSpPr/>
          <p:nvPr/>
        </p:nvSpPr>
        <p:spPr>
          <a:xfrm>
            <a:off x="5819698" y="1596686"/>
            <a:ext cx="2867100" cy="2867100"/>
          </a:xfrm>
          <a:prstGeom prst="ellipse">
            <a:avLst/>
          </a:prstGeom>
          <a:solidFill>
            <a:srgbClr val="ABC9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30"/>
          <p:cNvSpPr/>
          <p:nvPr/>
        </p:nvSpPr>
        <p:spPr>
          <a:xfrm>
            <a:off x="448800" y="849085"/>
            <a:ext cx="4768832" cy="3403499"/>
          </a:xfrm>
          <a:prstGeom prst="roundRect">
            <a:avLst>
              <a:gd name="adj" fmla="val 0"/>
            </a:avLst>
          </a:prstGeom>
          <a:noFill/>
          <a:ln>
            <a:noFill/>
          </a:ln>
        </p:spPr>
        <p:txBody>
          <a:bodyPr spcFirstLastPara="1" wrap="square" lIns="91425" tIns="91425" rIns="91425" bIns="91425" anchor="ctr" anchorCtr="0">
            <a:noAutofit/>
          </a:bodyPr>
          <a:lstStyle/>
          <a:p>
            <a:pPr marL="0" lvl="0" indent="0" algn="just" rtl="0">
              <a:spcBef>
                <a:spcPts val="0"/>
              </a:spcBef>
              <a:spcAft>
                <a:spcPts val="0"/>
              </a:spcAft>
              <a:buClr>
                <a:schemeClr val="hlink"/>
              </a:buClr>
              <a:buSzPts val="1100"/>
              <a:buFont typeface="Arial"/>
              <a:buNone/>
            </a:pPr>
            <a:r>
              <a:rPr lang="es-MX" dirty="0">
                <a:solidFill>
                  <a:schemeClr val="dk1"/>
                </a:solidFill>
                <a:latin typeface="Roboto"/>
                <a:ea typeface="Roboto"/>
                <a:cs typeface="Roboto"/>
                <a:sym typeface="Roboto"/>
              </a:rPr>
              <a:t>Después de haber reflexionado con devoción y admiración aquellas palabras colmadas de sabiduría de nuestro padre fundador, donde nos compartía la grandeza y sublimidad del misterio de amor que Dios nos tiene, a saber, la sagrada Eucaristía, para el mes de septiembre se propone como punto de referencia el carisma de la MISIÓN.</a:t>
            </a:r>
          </a:p>
          <a:p>
            <a:pPr marL="0" lvl="0" indent="0" algn="just" rtl="0">
              <a:spcBef>
                <a:spcPts val="0"/>
              </a:spcBef>
              <a:spcAft>
                <a:spcPts val="0"/>
              </a:spcAft>
              <a:buClr>
                <a:schemeClr val="hlink"/>
              </a:buClr>
              <a:buSzPts val="1100"/>
              <a:buFont typeface="Arial"/>
              <a:buNone/>
            </a:pPr>
            <a:endParaRPr lang="es-MX" dirty="0">
              <a:solidFill>
                <a:schemeClr val="dk1"/>
              </a:solidFill>
              <a:latin typeface="Roboto"/>
              <a:ea typeface="Roboto"/>
              <a:cs typeface="Roboto"/>
              <a:sym typeface="Roboto"/>
            </a:endParaRPr>
          </a:p>
          <a:p>
            <a:pPr marL="0" lvl="0" indent="0" algn="just" rtl="0">
              <a:spcBef>
                <a:spcPts val="0"/>
              </a:spcBef>
              <a:spcAft>
                <a:spcPts val="0"/>
              </a:spcAft>
              <a:buClr>
                <a:schemeClr val="hlink"/>
              </a:buClr>
              <a:buSzPts val="1100"/>
              <a:buFont typeface="Arial"/>
              <a:buNone/>
            </a:pPr>
            <a:r>
              <a:rPr lang="es-MX" dirty="0">
                <a:solidFill>
                  <a:schemeClr val="dk1"/>
                </a:solidFill>
                <a:latin typeface="Roboto"/>
                <a:ea typeface="Roboto"/>
                <a:cs typeface="Roboto"/>
                <a:sym typeface="Roboto"/>
              </a:rPr>
              <a:t>Invoquemos en un minuto de silencio la acción del Espíritu Santo para que ilumine nuestros sentidos espirituales y así podamos contemplar, degustar, interiorizar, vivenciar y celebrar con sentido y trascendencia cada uno de los mensajes que se nos compartirá a lo largo de estas cuatro semanas. La misión que Jesucristo nos encomienda parte de permitirnos colmar nuestro corazón del consuelo que Él nos ofrece para consolar, en su nombre, a todos nuestros hermanos que están cansados y agobiados.</a:t>
            </a:r>
          </a:p>
        </p:txBody>
      </p:sp>
      <p:grpSp>
        <p:nvGrpSpPr>
          <p:cNvPr id="1668" name="Google Shape;1668;p30"/>
          <p:cNvGrpSpPr/>
          <p:nvPr/>
        </p:nvGrpSpPr>
        <p:grpSpPr>
          <a:xfrm>
            <a:off x="6013175" y="1682248"/>
            <a:ext cx="2480115" cy="2515010"/>
            <a:chOff x="1712935" y="1534472"/>
            <a:chExt cx="3308143" cy="3354688"/>
          </a:xfrm>
        </p:grpSpPr>
        <p:sp>
          <p:nvSpPr>
            <p:cNvPr id="1669" name="Google Shape;1669;p30"/>
            <p:cNvSpPr/>
            <p:nvPr/>
          </p:nvSpPr>
          <p:spPr>
            <a:xfrm>
              <a:off x="3084610" y="2695547"/>
              <a:ext cx="194402" cy="56922"/>
            </a:xfrm>
            <a:custGeom>
              <a:avLst/>
              <a:gdLst/>
              <a:ahLst/>
              <a:cxnLst/>
              <a:rect l="l" t="t" r="r" b="b"/>
              <a:pathLst>
                <a:path w="3504" h="1026" extrusionOk="0">
                  <a:moveTo>
                    <a:pt x="1579" y="0"/>
                  </a:moveTo>
                  <a:lnTo>
                    <a:pt x="41" y="486"/>
                  </a:lnTo>
                  <a:cubicBezTo>
                    <a:pt x="0" y="499"/>
                    <a:pt x="0" y="541"/>
                    <a:pt x="13" y="569"/>
                  </a:cubicBezTo>
                  <a:cubicBezTo>
                    <a:pt x="78" y="612"/>
                    <a:pt x="152" y="646"/>
                    <a:pt x="220" y="646"/>
                  </a:cubicBezTo>
                  <a:cubicBezTo>
                    <a:pt x="240" y="646"/>
                    <a:pt x="259" y="644"/>
                    <a:pt x="277" y="637"/>
                  </a:cubicBezTo>
                  <a:lnTo>
                    <a:pt x="1648" y="403"/>
                  </a:lnTo>
                  <a:cubicBezTo>
                    <a:pt x="1648" y="403"/>
                    <a:pt x="2368" y="430"/>
                    <a:pt x="3352" y="1025"/>
                  </a:cubicBezTo>
                  <a:lnTo>
                    <a:pt x="3504" y="499"/>
                  </a:lnTo>
                  <a:cubicBezTo>
                    <a:pt x="3504" y="499"/>
                    <a:pt x="3199" y="181"/>
                    <a:pt x="3171" y="181"/>
                  </a:cubicBezTo>
                  <a:cubicBezTo>
                    <a:pt x="3144" y="181"/>
                    <a:pt x="1579" y="0"/>
                    <a:pt x="1579" y="0"/>
                  </a:cubicBezTo>
                  <a:close/>
                </a:path>
              </a:pathLst>
            </a:custGeom>
            <a:solidFill>
              <a:srgbClr val="FF94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30"/>
            <p:cNvSpPr/>
            <p:nvPr/>
          </p:nvSpPr>
          <p:spPr>
            <a:xfrm>
              <a:off x="3069963" y="2687114"/>
              <a:ext cx="194513" cy="55369"/>
            </a:xfrm>
            <a:custGeom>
              <a:avLst/>
              <a:gdLst/>
              <a:ahLst/>
              <a:cxnLst/>
              <a:rect l="l" t="t" r="r" b="b"/>
              <a:pathLst>
                <a:path w="3506" h="998" extrusionOk="0">
                  <a:moveTo>
                    <a:pt x="1552" y="1"/>
                  </a:moveTo>
                  <a:lnTo>
                    <a:pt x="43" y="568"/>
                  </a:lnTo>
                  <a:cubicBezTo>
                    <a:pt x="15" y="582"/>
                    <a:pt x="0" y="638"/>
                    <a:pt x="28" y="651"/>
                  </a:cubicBezTo>
                  <a:cubicBezTo>
                    <a:pt x="90" y="703"/>
                    <a:pt x="159" y="731"/>
                    <a:pt x="231" y="731"/>
                  </a:cubicBezTo>
                  <a:cubicBezTo>
                    <a:pt x="255" y="731"/>
                    <a:pt x="280" y="728"/>
                    <a:pt x="305" y="721"/>
                  </a:cubicBezTo>
                  <a:lnTo>
                    <a:pt x="1649" y="402"/>
                  </a:lnTo>
                  <a:cubicBezTo>
                    <a:pt x="1649" y="402"/>
                    <a:pt x="2342" y="485"/>
                    <a:pt x="3367" y="998"/>
                  </a:cubicBezTo>
                  <a:lnTo>
                    <a:pt x="3505" y="374"/>
                  </a:lnTo>
                  <a:cubicBezTo>
                    <a:pt x="3505" y="374"/>
                    <a:pt x="3173" y="69"/>
                    <a:pt x="3158" y="69"/>
                  </a:cubicBezTo>
                  <a:cubicBezTo>
                    <a:pt x="3131" y="69"/>
                    <a:pt x="1552" y="1"/>
                    <a:pt x="1552" y="1"/>
                  </a:cubicBezTo>
                  <a:close/>
                </a:path>
              </a:pathLst>
            </a:custGeom>
            <a:solidFill>
              <a:srgbClr val="FF94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30"/>
            <p:cNvSpPr/>
            <p:nvPr/>
          </p:nvSpPr>
          <p:spPr>
            <a:xfrm>
              <a:off x="3049991" y="2655601"/>
              <a:ext cx="354351" cy="111293"/>
            </a:xfrm>
            <a:custGeom>
              <a:avLst/>
              <a:gdLst/>
              <a:ahLst/>
              <a:cxnLst/>
              <a:rect l="l" t="t" r="r" b="b"/>
              <a:pathLst>
                <a:path w="6387" h="2006" extrusionOk="0">
                  <a:moveTo>
                    <a:pt x="2203" y="0"/>
                  </a:moveTo>
                  <a:cubicBezTo>
                    <a:pt x="2037" y="0"/>
                    <a:pt x="1871" y="42"/>
                    <a:pt x="1718" y="111"/>
                  </a:cubicBezTo>
                  <a:lnTo>
                    <a:pt x="42" y="984"/>
                  </a:lnTo>
                  <a:cubicBezTo>
                    <a:pt x="15" y="997"/>
                    <a:pt x="0" y="1025"/>
                    <a:pt x="15" y="1053"/>
                  </a:cubicBezTo>
                  <a:cubicBezTo>
                    <a:pt x="72" y="1145"/>
                    <a:pt x="176" y="1198"/>
                    <a:pt x="290" y="1198"/>
                  </a:cubicBezTo>
                  <a:cubicBezTo>
                    <a:pt x="313" y="1198"/>
                    <a:pt x="337" y="1196"/>
                    <a:pt x="360" y="1191"/>
                  </a:cubicBezTo>
                  <a:lnTo>
                    <a:pt x="1995" y="624"/>
                  </a:lnTo>
                  <a:lnTo>
                    <a:pt x="3352" y="1274"/>
                  </a:lnTo>
                  <a:cubicBezTo>
                    <a:pt x="3352" y="1274"/>
                    <a:pt x="3823" y="1815"/>
                    <a:pt x="4613" y="1967"/>
                  </a:cubicBezTo>
                  <a:cubicBezTo>
                    <a:pt x="4759" y="1994"/>
                    <a:pt x="4891" y="2005"/>
                    <a:pt x="5010" y="2005"/>
                  </a:cubicBezTo>
                  <a:cubicBezTo>
                    <a:pt x="5625" y="2005"/>
                    <a:pt x="5887" y="1704"/>
                    <a:pt x="5887" y="1704"/>
                  </a:cubicBezTo>
                  <a:cubicBezTo>
                    <a:pt x="6386" y="956"/>
                    <a:pt x="3435" y="0"/>
                    <a:pt x="3435" y="0"/>
                  </a:cubicBezTo>
                  <a:close/>
                </a:path>
              </a:pathLst>
            </a:custGeom>
            <a:solidFill>
              <a:srgbClr val="CD9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30"/>
            <p:cNvSpPr/>
            <p:nvPr/>
          </p:nvSpPr>
          <p:spPr>
            <a:xfrm>
              <a:off x="3268192" y="2917631"/>
              <a:ext cx="33177" cy="141529"/>
            </a:xfrm>
            <a:custGeom>
              <a:avLst/>
              <a:gdLst/>
              <a:ahLst/>
              <a:cxnLst/>
              <a:rect l="l" t="t" r="r" b="b"/>
              <a:pathLst>
                <a:path w="598" h="2551" extrusionOk="0">
                  <a:moveTo>
                    <a:pt x="223" y="1"/>
                  </a:moveTo>
                  <a:lnTo>
                    <a:pt x="1" y="2507"/>
                  </a:lnTo>
                  <a:lnTo>
                    <a:pt x="292" y="2549"/>
                  </a:lnTo>
                  <a:cubicBezTo>
                    <a:pt x="300" y="2550"/>
                    <a:pt x="308" y="2551"/>
                    <a:pt x="315" y="2551"/>
                  </a:cubicBezTo>
                  <a:cubicBezTo>
                    <a:pt x="416" y="2551"/>
                    <a:pt x="501" y="2471"/>
                    <a:pt x="514" y="2355"/>
                  </a:cubicBezTo>
                  <a:cubicBezTo>
                    <a:pt x="597" y="1122"/>
                    <a:pt x="223" y="1"/>
                    <a:pt x="223" y="1"/>
                  </a:cubicBezTo>
                  <a:close/>
                </a:path>
              </a:pathLst>
            </a:custGeom>
            <a:solidFill>
              <a:srgbClr val="CD9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30"/>
            <p:cNvSpPr/>
            <p:nvPr/>
          </p:nvSpPr>
          <p:spPr>
            <a:xfrm>
              <a:off x="2910904" y="2899212"/>
              <a:ext cx="66909" cy="72290"/>
            </a:xfrm>
            <a:custGeom>
              <a:avLst/>
              <a:gdLst/>
              <a:ahLst/>
              <a:cxnLst/>
              <a:rect l="l" t="t" r="r" b="b"/>
              <a:pathLst>
                <a:path w="1206" h="1303" extrusionOk="0">
                  <a:moveTo>
                    <a:pt x="860" y="0"/>
                  </a:moveTo>
                  <a:cubicBezTo>
                    <a:pt x="860" y="0"/>
                    <a:pt x="707" y="1066"/>
                    <a:pt x="1" y="1302"/>
                  </a:cubicBezTo>
                  <a:cubicBezTo>
                    <a:pt x="527" y="1219"/>
                    <a:pt x="1150" y="721"/>
                    <a:pt x="1150" y="721"/>
                  </a:cubicBezTo>
                  <a:lnTo>
                    <a:pt x="1205" y="180"/>
                  </a:lnTo>
                  <a:lnTo>
                    <a:pt x="86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30"/>
            <p:cNvSpPr/>
            <p:nvPr/>
          </p:nvSpPr>
          <p:spPr>
            <a:xfrm>
              <a:off x="3317402" y="4862520"/>
              <a:ext cx="30791" cy="16200"/>
            </a:xfrm>
            <a:custGeom>
              <a:avLst/>
              <a:gdLst/>
              <a:ahLst/>
              <a:cxnLst/>
              <a:rect l="l" t="t" r="r" b="b"/>
              <a:pathLst>
                <a:path w="555" h="292" extrusionOk="0">
                  <a:moveTo>
                    <a:pt x="277" y="0"/>
                  </a:moveTo>
                  <a:cubicBezTo>
                    <a:pt x="126" y="0"/>
                    <a:pt x="0" y="83"/>
                    <a:pt x="0" y="208"/>
                  </a:cubicBezTo>
                  <a:cubicBezTo>
                    <a:pt x="0" y="236"/>
                    <a:pt x="15" y="264"/>
                    <a:pt x="28" y="292"/>
                  </a:cubicBezTo>
                  <a:lnTo>
                    <a:pt x="513" y="292"/>
                  </a:lnTo>
                  <a:cubicBezTo>
                    <a:pt x="541" y="264"/>
                    <a:pt x="554" y="236"/>
                    <a:pt x="554" y="208"/>
                  </a:cubicBezTo>
                  <a:cubicBezTo>
                    <a:pt x="554" y="83"/>
                    <a:pt x="430" y="0"/>
                    <a:pt x="277" y="0"/>
                  </a:cubicBezTo>
                  <a:close/>
                </a:path>
              </a:pathLst>
            </a:custGeom>
            <a:solidFill>
              <a:srgbClr val="CD9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30"/>
            <p:cNvSpPr/>
            <p:nvPr/>
          </p:nvSpPr>
          <p:spPr>
            <a:xfrm>
              <a:off x="3298927" y="4857138"/>
              <a:ext cx="40057" cy="21582"/>
            </a:xfrm>
            <a:custGeom>
              <a:avLst/>
              <a:gdLst/>
              <a:ahLst/>
              <a:cxnLst/>
              <a:rect l="l" t="t" r="r" b="b"/>
              <a:pathLst>
                <a:path w="722" h="389" extrusionOk="0">
                  <a:moveTo>
                    <a:pt x="361" y="1"/>
                  </a:moveTo>
                  <a:cubicBezTo>
                    <a:pt x="167" y="1"/>
                    <a:pt x="1" y="125"/>
                    <a:pt x="1" y="263"/>
                  </a:cubicBezTo>
                  <a:cubicBezTo>
                    <a:pt x="1" y="319"/>
                    <a:pt x="15" y="361"/>
                    <a:pt x="43" y="389"/>
                  </a:cubicBezTo>
                  <a:lnTo>
                    <a:pt x="680" y="389"/>
                  </a:lnTo>
                  <a:cubicBezTo>
                    <a:pt x="708" y="361"/>
                    <a:pt x="721" y="319"/>
                    <a:pt x="721" y="263"/>
                  </a:cubicBezTo>
                  <a:cubicBezTo>
                    <a:pt x="721" y="125"/>
                    <a:pt x="555" y="1"/>
                    <a:pt x="361" y="1"/>
                  </a:cubicBezTo>
                  <a:close/>
                </a:path>
              </a:pathLst>
            </a:custGeom>
            <a:solidFill>
              <a:srgbClr val="CD9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30"/>
            <p:cNvSpPr/>
            <p:nvPr/>
          </p:nvSpPr>
          <p:spPr>
            <a:xfrm>
              <a:off x="2516722" y="3868161"/>
              <a:ext cx="915254" cy="532109"/>
            </a:xfrm>
            <a:custGeom>
              <a:avLst/>
              <a:gdLst/>
              <a:ahLst/>
              <a:cxnLst/>
              <a:rect l="l" t="t" r="r" b="b"/>
              <a:pathLst>
                <a:path w="16497" h="9591" extrusionOk="0">
                  <a:moveTo>
                    <a:pt x="12083" y="1"/>
                  </a:moveTo>
                  <a:cubicBezTo>
                    <a:pt x="8068" y="1"/>
                    <a:pt x="831" y="2161"/>
                    <a:pt x="831" y="2161"/>
                  </a:cubicBezTo>
                  <a:lnTo>
                    <a:pt x="0" y="4793"/>
                  </a:lnTo>
                  <a:cubicBezTo>
                    <a:pt x="0" y="4793"/>
                    <a:pt x="658" y="8741"/>
                    <a:pt x="2288" y="8741"/>
                  </a:cubicBezTo>
                  <a:cubicBezTo>
                    <a:pt x="2297" y="8741"/>
                    <a:pt x="2305" y="8741"/>
                    <a:pt x="2314" y="8741"/>
                  </a:cubicBezTo>
                  <a:cubicBezTo>
                    <a:pt x="3075" y="8726"/>
                    <a:pt x="3823" y="8643"/>
                    <a:pt x="4543" y="8519"/>
                  </a:cubicBezTo>
                  <a:cubicBezTo>
                    <a:pt x="5028" y="8436"/>
                    <a:pt x="5485" y="8325"/>
                    <a:pt x="5956" y="8200"/>
                  </a:cubicBezTo>
                  <a:cubicBezTo>
                    <a:pt x="6358" y="8089"/>
                    <a:pt x="6759" y="7965"/>
                    <a:pt x="7147" y="7827"/>
                  </a:cubicBezTo>
                  <a:cubicBezTo>
                    <a:pt x="7341" y="7771"/>
                    <a:pt x="7535" y="7701"/>
                    <a:pt x="7715" y="7633"/>
                  </a:cubicBezTo>
                  <a:lnTo>
                    <a:pt x="7715" y="7633"/>
                  </a:lnTo>
                  <a:cubicBezTo>
                    <a:pt x="7701" y="7743"/>
                    <a:pt x="7701" y="7868"/>
                    <a:pt x="7701" y="8006"/>
                  </a:cubicBezTo>
                  <a:cubicBezTo>
                    <a:pt x="7688" y="8436"/>
                    <a:pt x="7729" y="8920"/>
                    <a:pt x="7882" y="9406"/>
                  </a:cubicBezTo>
                  <a:cubicBezTo>
                    <a:pt x="7882" y="9406"/>
                    <a:pt x="8352" y="9474"/>
                    <a:pt x="9073" y="9530"/>
                  </a:cubicBezTo>
                  <a:cubicBezTo>
                    <a:pt x="9492" y="9563"/>
                    <a:pt x="10003" y="9590"/>
                    <a:pt x="10557" y="9590"/>
                  </a:cubicBezTo>
                  <a:cubicBezTo>
                    <a:pt x="11374" y="9590"/>
                    <a:pt x="12287" y="9532"/>
                    <a:pt x="13145" y="9350"/>
                  </a:cubicBezTo>
                  <a:cubicBezTo>
                    <a:pt x="13200" y="9336"/>
                    <a:pt x="13269" y="9322"/>
                    <a:pt x="13324" y="9308"/>
                  </a:cubicBezTo>
                  <a:cubicBezTo>
                    <a:pt x="14294" y="7910"/>
                    <a:pt x="16497" y="665"/>
                    <a:pt x="13352" y="98"/>
                  </a:cubicBezTo>
                  <a:cubicBezTo>
                    <a:pt x="12985" y="31"/>
                    <a:pt x="12556" y="1"/>
                    <a:pt x="1208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30"/>
            <p:cNvSpPr/>
            <p:nvPr/>
          </p:nvSpPr>
          <p:spPr>
            <a:xfrm>
              <a:off x="1712935" y="4495190"/>
              <a:ext cx="536381" cy="330494"/>
            </a:xfrm>
            <a:custGeom>
              <a:avLst/>
              <a:gdLst/>
              <a:ahLst/>
              <a:cxnLst/>
              <a:rect l="l" t="t" r="r" b="b"/>
              <a:pathLst>
                <a:path w="9668" h="5957" extrusionOk="0">
                  <a:moveTo>
                    <a:pt x="3115" y="5585"/>
                  </a:moveTo>
                  <a:lnTo>
                    <a:pt x="3115" y="5585"/>
                  </a:lnTo>
                  <a:cubicBezTo>
                    <a:pt x="3120" y="5588"/>
                    <a:pt x="3125" y="5592"/>
                    <a:pt x="3131" y="5596"/>
                  </a:cubicBezTo>
                  <a:cubicBezTo>
                    <a:pt x="3126" y="5592"/>
                    <a:pt x="3120" y="5588"/>
                    <a:pt x="3115" y="5585"/>
                  </a:cubicBezTo>
                  <a:close/>
                  <a:moveTo>
                    <a:pt x="1856" y="1"/>
                  </a:moveTo>
                  <a:cubicBezTo>
                    <a:pt x="1690" y="1"/>
                    <a:pt x="486" y="1"/>
                    <a:pt x="486" y="1192"/>
                  </a:cubicBezTo>
                  <a:cubicBezTo>
                    <a:pt x="486" y="1649"/>
                    <a:pt x="458" y="2438"/>
                    <a:pt x="277" y="2979"/>
                  </a:cubicBezTo>
                  <a:cubicBezTo>
                    <a:pt x="250" y="3103"/>
                    <a:pt x="194" y="3256"/>
                    <a:pt x="166" y="3408"/>
                  </a:cubicBezTo>
                  <a:cubicBezTo>
                    <a:pt x="70" y="3727"/>
                    <a:pt x="0" y="4100"/>
                    <a:pt x="0" y="4460"/>
                  </a:cubicBezTo>
                  <a:cubicBezTo>
                    <a:pt x="0" y="4987"/>
                    <a:pt x="166" y="5500"/>
                    <a:pt x="707" y="5804"/>
                  </a:cubicBezTo>
                  <a:cubicBezTo>
                    <a:pt x="804" y="5873"/>
                    <a:pt x="914" y="5929"/>
                    <a:pt x="1040" y="5956"/>
                  </a:cubicBezTo>
                  <a:lnTo>
                    <a:pt x="1095" y="5956"/>
                  </a:lnTo>
                  <a:cubicBezTo>
                    <a:pt x="1053" y="5929"/>
                    <a:pt x="1040" y="5901"/>
                    <a:pt x="1040" y="5860"/>
                  </a:cubicBezTo>
                  <a:cubicBezTo>
                    <a:pt x="1040" y="5777"/>
                    <a:pt x="1150" y="5707"/>
                    <a:pt x="1289" y="5707"/>
                  </a:cubicBezTo>
                  <a:cubicBezTo>
                    <a:pt x="1330" y="5707"/>
                    <a:pt x="1372" y="5707"/>
                    <a:pt x="1413" y="5721"/>
                  </a:cubicBezTo>
                  <a:cubicBezTo>
                    <a:pt x="1468" y="5694"/>
                    <a:pt x="1538" y="5666"/>
                    <a:pt x="1621" y="5666"/>
                  </a:cubicBezTo>
                  <a:cubicBezTo>
                    <a:pt x="1690" y="5666"/>
                    <a:pt x="1745" y="5679"/>
                    <a:pt x="1801" y="5707"/>
                  </a:cubicBezTo>
                  <a:cubicBezTo>
                    <a:pt x="1856" y="5652"/>
                    <a:pt x="1939" y="5624"/>
                    <a:pt x="2050" y="5624"/>
                  </a:cubicBezTo>
                  <a:cubicBezTo>
                    <a:pt x="2092" y="5624"/>
                    <a:pt x="2148" y="5624"/>
                    <a:pt x="2175" y="5638"/>
                  </a:cubicBezTo>
                  <a:cubicBezTo>
                    <a:pt x="2244" y="5611"/>
                    <a:pt x="2327" y="5583"/>
                    <a:pt x="2410" y="5583"/>
                  </a:cubicBezTo>
                  <a:cubicBezTo>
                    <a:pt x="2466" y="5583"/>
                    <a:pt x="2521" y="5596"/>
                    <a:pt x="2563" y="5611"/>
                  </a:cubicBezTo>
                  <a:cubicBezTo>
                    <a:pt x="2632" y="5555"/>
                    <a:pt x="2743" y="5513"/>
                    <a:pt x="2853" y="5513"/>
                  </a:cubicBezTo>
                  <a:cubicBezTo>
                    <a:pt x="2956" y="5513"/>
                    <a:pt x="3048" y="5537"/>
                    <a:pt x="3115" y="5585"/>
                  </a:cubicBezTo>
                  <a:lnTo>
                    <a:pt x="3115" y="5585"/>
                  </a:lnTo>
                  <a:cubicBezTo>
                    <a:pt x="2065" y="4790"/>
                    <a:pt x="2065" y="4500"/>
                    <a:pt x="2065" y="3949"/>
                  </a:cubicBezTo>
                  <a:cubicBezTo>
                    <a:pt x="2065" y="3893"/>
                    <a:pt x="2078" y="3823"/>
                    <a:pt x="2078" y="3768"/>
                  </a:cubicBezTo>
                  <a:cubicBezTo>
                    <a:pt x="2092" y="3727"/>
                    <a:pt x="2106" y="3685"/>
                    <a:pt x="2106" y="3644"/>
                  </a:cubicBezTo>
                  <a:cubicBezTo>
                    <a:pt x="2258" y="3075"/>
                    <a:pt x="2785" y="2715"/>
                    <a:pt x="3339" y="2715"/>
                  </a:cubicBezTo>
                  <a:cubicBezTo>
                    <a:pt x="3435" y="2715"/>
                    <a:pt x="3518" y="2730"/>
                    <a:pt x="3616" y="2743"/>
                  </a:cubicBezTo>
                  <a:cubicBezTo>
                    <a:pt x="3644" y="2757"/>
                    <a:pt x="3657" y="2757"/>
                    <a:pt x="3685" y="2757"/>
                  </a:cubicBezTo>
                  <a:cubicBezTo>
                    <a:pt x="3699" y="2771"/>
                    <a:pt x="3712" y="2771"/>
                    <a:pt x="3727" y="2771"/>
                  </a:cubicBezTo>
                  <a:lnTo>
                    <a:pt x="9142" y="4488"/>
                  </a:lnTo>
                  <a:cubicBezTo>
                    <a:pt x="9073" y="4294"/>
                    <a:pt x="9031" y="4087"/>
                    <a:pt x="9003" y="3893"/>
                  </a:cubicBezTo>
                  <a:cubicBezTo>
                    <a:pt x="8782" y="2480"/>
                    <a:pt x="9378" y="1358"/>
                    <a:pt x="9668" y="901"/>
                  </a:cubicBezTo>
                  <a:lnTo>
                    <a:pt x="2909" y="486"/>
                  </a:lnTo>
                  <a:cubicBezTo>
                    <a:pt x="2909" y="486"/>
                    <a:pt x="2231" y="1"/>
                    <a:pt x="1856" y="1"/>
                  </a:cubicBezTo>
                  <a:close/>
                </a:path>
              </a:pathLst>
            </a:custGeom>
            <a:solidFill>
              <a:srgbClr val="DCA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30"/>
            <p:cNvSpPr/>
            <p:nvPr/>
          </p:nvSpPr>
          <p:spPr>
            <a:xfrm>
              <a:off x="2200101" y="3836704"/>
              <a:ext cx="607118" cy="1052456"/>
            </a:xfrm>
            <a:custGeom>
              <a:avLst/>
              <a:gdLst/>
              <a:ahLst/>
              <a:cxnLst/>
              <a:rect l="l" t="t" r="r" b="b"/>
              <a:pathLst>
                <a:path w="10943" h="18970" extrusionOk="0">
                  <a:moveTo>
                    <a:pt x="2161" y="0"/>
                  </a:moveTo>
                  <a:cubicBezTo>
                    <a:pt x="2161" y="0"/>
                    <a:pt x="1677" y="471"/>
                    <a:pt x="1206" y="1509"/>
                  </a:cubicBezTo>
                  <a:cubicBezTo>
                    <a:pt x="942" y="2105"/>
                    <a:pt x="693" y="2881"/>
                    <a:pt x="541" y="3851"/>
                  </a:cubicBezTo>
                  <a:cubicBezTo>
                    <a:pt x="638" y="5069"/>
                    <a:pt x="2106" y="9142"/>
                    <a:pt x="3657" y="12493"/>
                  </a:cubicBezTo>
                  <a:cubicBezTo>
                    <a:pt x="3381" y="12462"/>
                    <a:pt x="3089" y="12449"/>
                    <a:pt x="2795" y="12449"/>
                  </a:cubicBezTo>
                  <a:cubicBezTo>
                    <a:pt x="2174" y="12449"/>
                    <a:pt x="1543" y="12506"/>
                    <a:pt x="1026" y="12562"/>
                  </a:cubicBezTo>
                  <a:cubicBezTo>
                    <a:pt x="1026" y="12562"/>
                    <a:pt x="970" y="12632"/>
                    <a:pt x="887" y="12770"/>
                  </a:cubicBezTo>
                  <a:cubicBezTo>
                    <a:pt x="597" y="13227"/>
                    <a:pt x="1" y="14349"/>
                    <a:pt x="222" y="15762"/>
                  </a:cubicBezTo>
                  <a:cubicBezTo>
                    <a:pt x="278" y="16095"/>
                    <a:pt x="375" y="16455"/>
                    <a:pt x="541" y="16815"/>
                  </a:cubicBezTo>
                  <a:cubicBezTo>
                    <a:pt x="555" y="16842"/>
                    <a:pt x="582" y="16870"/>
                    <a:pt x="610" y="16898"/>
                  </a:cubicBezTo>
                  <a:cubicBezTo>
                    <a:pt x="1862" y="18160"/>
                    <a:pt x="4892" y="18969"/>
                    <a:pt x="7685" y="18969"/>
                  </a:cubicBezTo>
                  <a:cubicBezTo>
                    <a:pt x="8447" y="18969"/>
                    <a:pt x="9191" y="18909"/>
                    <a:pt x="9877" y="18782"/>
                  </a:cubicBezTo>
                  <a:cubicBezTo>
                    <a:pt x="10943" y="17881"/>
                    <a:pt x="10416" y="11690"/>
                    <a:pt x="10403" y="11635"/>
                  </a:cubicBezTo>
                  <a:cubicBezTo>
                    <a:pt x="10389" y="10970"/>
                    <a:pt x="10348" y="10277"/>
                    <a:pt x="10305" y="9612"/>
                  </a:cubicBezTo>
                  <a:cubicBezTo>
                    <a:pt x="10209" y="8490"/>
                    <a:pt x="10084" y="7396"/>
                    <a:pt x="9945" y="6468"/>
                  </a:cubicBezTo>
                  <a:cubicBezTo>
                    <a:pt x="9932" y="6316"/>
                    <a:pt x="9904" y="6163"/>
                    <a:pt x="9890" y="6025"/>
                  </a:cubicBezTo>
                  <a:cubicBezTo>
                    <a:pt x="9877" y="5984"/>
                    <a:pt x="9877" y="5941"/>
                    <a:pt x="9877" y="5914"/>
                  </a:cubicBezTo>
                  <a:cubicBezTo>
                    <a:pt x="9668" y="4556"/>
                    <a:pt x="9489" y="3657"/>
                    <a:pt x="9489" y="3657"/>
                  </a:cubicBezTo>
                  <a:lnTo>
                    <a:pt x="6719" y="2272"/>
                  </a:lnTo>
                  <a:lnTo>
                    <a:pt x="216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30"/>
            <p:cNvSpPr/>
            <p:nvPr/>
          </p:nvSpPr>
          <p:spPr>
            <a:xfrm>
              <a:off x="2229283" y="3069145"/>
              <a:ext cx="828427" cy="1120585"/>
            </a:xfrm>
            <a:custGeom>
              <a:avLst/>
              <a:gdLst/>
              <a:ahLst/>
              <a:cxnLst/>
              <a:rect l="l" t="t" r="r" b="b"/>
              <a:pathLst>
                <a:path w="14932" h="20198" extrusionOk="0">
                  <a:moveTo>
                    <a:pt x="11434" y="0"/>
                  </a:moveTo>
                  <a:cubicBezTo>
                    <a:pt x="10872" y="0"/>
                    <a:pt x="9766" y="256"/>
                    <a:pt x="8464" y="982"/>
                  </a:cubicBezTo>
                  <a:lnTo>
                    <a:pt x="8464" y="995"/>
                  </a:lnTo>
                  <a:cubicBezTo>
                    <a:pt x="5306" y="2755"/>
                    <a:pt x="915" y="7283"/>
                    <a:pt x="1" y="17686"/>
                  </a:cubicBezTo>
                  <a:cubicBezTo>
                    <a:pt x="1" y="17686"/>
                    <a:pt x="472" y="18378"/>
                    <a:pt x="1567" y="19043"/>
                  </a:cubicBezTo>
                  <a:cubicBezTo>
                    <a:pt x="1816" y="19181"/>
                    <a:pt x="2106" y="19333"/>
                    <a:pt x="2425" y="19472"/>
                  </a:cubicBezTo>
                  <a:cubicBezTo>
                    <a:pt x="2869" y="19666"/>
                    <a:pt x="3367" y="19832"/>
                    <a:pt x="3949" y="19957"/>
                  </a:cubicBezTo>
                  <a:cubicBezTo>
                    <a:pt x="4632" y="20105"/>
                    <a:pt x="5421" y="20197"/>
                    <a:pt x="6321" y="20197"/>
                  </a:cubicBezTo>
                  <a:cubicBezTo>
                    <a:pt x="6680" y="20197"/>
                    <a:pt x="7057" y="20183"/>
                    <a:pt x="7453" y="20151"/>
                  </a:cubicBezTo>
                  <a:cubicBezTo>
                    <a:pt x="7536" y="20137"/>
                    <a:pt x="7605" y="20137"/>
                    <a:pt x="7689" y="20123"/>
                  </a:cubicBezTo>
                  <a:cubicBezTo>
                    <a:pt x="7882" y="20109"/>
                    <a:pt x="8076" y="20081"/>
                    <a:pt x="8284" y="20053"/>
                  </a:cubicBezTo>
                  <a:cubicBezTo>
                    <a:pt x="8505" y="20012"/>
                    <a:pt x="8727" y="19943"/>
                    <a:pt x="8935" y="19874"/>
                  </a:cubicBezTo>
                  <a:lnTo>
                    <a:pt x="9351" y="19749"/>
                  </a:lnTo>
                  <a:cubicBezTo>
                    <a:pt x="11940" y="18779"/>
                    <a:pt x="14171" y="16494"/>
                    <a:pt x="13256" y="15095"/>
                  </a:cubicBezTo>
                  <a:cubicBezTo>
                    <a:pt x="12799" y="14375"/>
                    <a:pt x="11096" y="14624"/>
                    <a:pt x="10292" y="14098"/>
                  </a:cubicBezTo>
                  <a:cubicBezTo>
                    <a:pt x="10084" y="13946"/>
                    <a:pt x="9932" y="13738"/>
                    <a:pt x="9890" y="13447"/>
                  </a:cubicBezTo>
                  <a:cubicBezTo>
                    <a:pt x="9863" y="13253"/>
                    <a:pt x="9877" y="13032"/>
                    <a:pt x="9960" y="12755"/>
                  </a:cubicBezTo>
                  <a:cubicBezTo>
                    <a:pt x="9988" y="12657"/>
                    <a:pt x="10015" y="12546"/>
                    <a:pt x="10043" y="12450"/>
                  </a:cubicBezTo>
                  <a:cubicBezTo>
                    <a:pt x="10112" y="12242"/>
                    <a:pt x="10182" y="12020"/>
                    <a:pt x="10265" y="11799"/>
                  </a:cubicBezTo>
                  <a:cubicBezTo>
                    <a:pt x="10361" y="11674"/>
                    <a:pt x="10444" y="11564"/>
                    <a:pt x="10542" y="11453"/>
                  </a:cubicBezTo>
                  <a:cubicBezTo>
                    <a:pt x="11400" y="10511"/>
                    <a:pt x="12466" y="9970"/>
                    <a:pt x="13256" y="9195"/>
                  </a:cubicBezTo>
                  <a:lnTo>
                    <a:pt x="13270" y="9195"/>
                  </a:lnTo>
                  <a:lnTo>
                    <a:pt x="13381" y="9084"/>
                  </a:lnTo>
                  <a:cubicBezTo>
                    <a:pt x="14614" y="7865"/>
                    <a:pt x="14932" y="6175"/>
                    <a:pt x="14932" y="4749"/>
                  </a:cubicBezTo>
                  <a:lnTo>
                    <a:pt x="14932" y="4652"/>
                  </a:lnTo>
                  <a:cubicBezTo>
                    <a:pt x="14919" y="4291"/>
                    <a:pt x="14904" y="3959"/>
                    <a:pt x="14863" y="3654"/>
                  </a:cubicBezTo>
                  <a:cubicBezTo>
                    <a:pt x="14821" y="3170"/>
                    <a:pt x="14697" y="2712"/>
                    <a:pt x="14531" y="2284"/>
                  </a:cubicBezTo>
                  <a:cubicBezTo>
                    <a:pt x="14350" y="1826"/>
                    <a:pt x="14101" y="1411"/>
                    <a:pt x="13810" y="1023"/>
                  </a:cubicBezTo>
                  <a:cubicBezTo>
                    <a:pt x="13381" y="469"/>
                    <a:pt x="12758" y="109"/>
                    <a:pt x="12079" y="25"/>
                  </a:cubicBezTo>
                  <a:cubicBezTo>
                    <a:pt x="11968" y="12"/>
                    <a:pt x="11857" y="12"/>
                    <a:pt x="11746" y="12"/>
                  </a:cubicBezTo>
                  <a:lnTo>
                    <a:pt x="11622" y="12"/>
                  </a:lnTo>
                  <a:cubicBezTo>
                    <a:pt x="11569" y="4"/>
                    <a:pt x="11506" y="0"/>
                    <a:pt x="114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30"/>
            <p:cNvSpPr/>
            <p:nvPr/>
          </p:nvSpPr>
          <p:spPr>
            <a:xfrm>
              <a:off x="3466475" y="3224433"/>
              <a:ext cx="167550" cy="164276"/>
            </a:xfrm>
            <a:custGeom>
              <a:avLst/>
              <a:gdLst/>
              <a:ahLst/>
              <a:cxnLst/>
              <a:rect l="l" t="t" r="r" b="b"/>
              <a:pathLst>
                <a:path w="3020" h="2961" extrusionOk="0">
                  <a:moveTo>
                    <a:pt x="2413" y="0"/>
                  </a:moveTo>
                  <a:cubicBezTo>
                    <a:pt x="2399" y="0"/>
                    <a:pt x="2384" y="4"/>
                    <a:pt x="2369" y="11"/>
                  </a:cubicBezTo>
                  <a:lnTo>
                    <a:pt x="1317" y="371"/>
                  </a:lnTo>
                  <a:lnTo>
                    <a:pt x="763" y="565"/>
                  </a:lnTo>
                  <a:lnTo>
                    <a:pt x="0" y="828"/>
                  </a:lnTo>
                  <a:lnTo>
                    <a:pt x="56" y="1853"/>
                  </a:lnTo>
                  <a:lnTo>
                    <a:pt x="804" y="2961"/>
                  </a:lnTo>
                  <a:lnTo>
                    <a:pt x="2964" y="1230"/>
                  </a:lnTo>
                  <a:cubicBezTo>
                    <a:pt x="3007" y="1202"/>
                    <a:pt x="3020" y="1160"/>
                    <a:pt x="3020" y="1132"/>
                  </a:cubicBezTo>
                  <a:cubicBezTo>
                    <a:pt x="3020" y="1105"/>
                    <a:pt x="3020" y="1091"/>
                    <a:pt x="3007" y="1077"/>
                  </a:cubicBezTo>
                  <a:cubicBezTo>
                    <a:pt x="2988" y="1030"/>
                    <a:pt x="2943" y="1002"/>
                    <a:pt x="2899" y="1002"/>
                  </a:cubicBezTo>
                  <a:cubicBezTo>
                    <a:pt x="2878" y="1002"/>
                    <a:pt x="2858" y="1008"/>
                    <a:pt x="2840" y="1022"/>
                  </a:cubicBezTo>
                  <a:lnTo>
                    <a:pt x="1496" y="1701"/>
                  </a:lnTo>
                  <a:lnTo>
                    <a:pt x="2868" y="855"/>
                  </a:lnTo>
                  <a:cubicBezTo>
                    <a:pt x="2909" y="828"/>
                    <a:pt x="2923" y="787"/>
                    <a:pt x="2923" y="745"/>
                  </a:cubicBezTo>
                  <a:cubicBezTo>
                    <a:pt x="2923" y="717"/>
                    <a:pt x="2923" y="704"/>
                    <a:pt x="2909" y="689"/>
                  </a:cubicBezTo>
                  <a:cubicBezTo>
                    <a:pt x="2888" y="638"/>
                    <a:pt x="2845" y="610"/>
                    <a:pt x="2796" y="610"/>
                  </a:cubicBezTo>
                  <a:cubicBezTo>
                    <a:pt x="2779" y="610"/>
                    <a:pt x="2761" y="613"/>
                    <a:pt x="2743" y="620"/>
                  </a:cubicBezTo>
                  <a:lnTo>
                    <a:pt x="1275" y="1313"/>
                  </a:lnTo>
                  <a:lnTo>
                    <a:pt x="2826" y="440"/>
                  </a:lnTo>
                  <a:cubicBezTo>
                    <a:pt x="2868" y="427"/>
                    <a:pt x="2896" y="384"/>
                    <a:pt x="2896" y="329"/>
                  </a:cubicBezTo>
                  <a:cubicBezTo>
                    <a:pt x="2896" y="316"/>
                    <a:pt x="2896" y="301"/>
                    <a:pt x="2881" y="274"/>
                  </a:cubicBezTo>
                  <a:cubicBezTo>
                    <a:pt x="2861" y="233"/>
                    <a:pt x="2819" y="207"/>
                    <a:pt x="2770" y="207"/>
                  </a:cubicBezTo>
                  <a:cubicBezTo>
                    <a:pt x="2752" y="207"/>
                    <a:pt x="2734" y="211"/>
                    <a:pt x="2715" y="218"/>
                  </a:cubicBezTo>
                  <a:lnTo>
                    <a:pt x="1012" y="953"/>
                  </a:lnTo>
                  <a:lnTo>
                    <a:pt x="2452" y="233"/>
                  </a:lnTo>
                  <a:cubicBezTo>
                    <a:pt x="2508" y="205"/>
                    <a:pt x="2521" y="163"/>
                    <a:pt x="2521" y="122"/>
                  </a:cubicBezTo>
                  <a:cubicBezTo>
                    <a:pt x="2521" y="107"/>
                    <a:pt x="2521" y="80"/>
                    <a:pt x="2508" y="66"/>
                  </a:cubicBezTo>
                  <a:cubicBezTo>
                    <a:pt x="2488" y="26"/>
                    <a:pt x="2452" y="0"/>
                    <a:pt x="2413" y="0"/>
                  </a:cubicBezTo>
                  <a:close/>
                </a:path>
              </a:pathLst>
            </a:custGeom>
            <a:solidFill>
              <a:srgbClr val="CD9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30"/>
            <p:cNvSpPr/>
            <p:nvPr/>
          </p:nvSpPr>
          <p:spPr>
            <a:xfrm>
              <a:off x="3211325" y="3415559"/>
              <a:ext cx="123055" cy="312186"/>
            </a:xfrm>
            <a:custGeom>
              <a:avLst/>
              <a:gdLst/>
              <a:ahLst/>
              <a:cxnLst/>
              <a:rect l="l" t="t" r="r" b="b"/>
              <a:pathLst>
                <a:path w="2218" h="5627" extrusionOk="0">
                  <a:moveTo>
                    <a:pt x="666" y="1"/>
                  </a:moveTo>
                  <a:cubicBezTo>
                    <a:pt x="610" y="1"/>
                    <a:pt x="542" y="29"/>
                    <a:pt x="486" y="70"/>
                  </a:cubicBezTo>
                  <a:cubicBezTo>
                    <a:pt x="444" y="112"/>
                    <a:pt x="403" y="153"/>
                    <a:pt x="375" y="208"/>
                  </a:cubicBezTo>
                  <a:cubicBezTo>
                    <a:pt x="98" y="651"/>
                    <a:pt x="1" y="1732"/>
                    <a:pt x="139" y="2910"/>
                  </a:cubicBezTo>
                  <a:cubicBezTo>
                    <a:pt x="182" y="3283"/>
                    <a:pt x="250" y="3643"/>
                    <a:pt x="333" y="3962"/>
                  </a:cubicBezTo>
                  <a:cubicBezTo>
                    <a:pt x="576" y="4944"/>
                    <a:pt x="962" y="5626"/>
                    <a:pt x="1327" y="5626"/>
                  </a:cubicBezTo>
                  <a:cubicBezTo>
                    <a:pt x="1337" y="5626"/>
                    <a:pt x="1348" y="5625"/>
                    <a:pt x="1358" y="5624"/>
                  </a:cubicBezTo>
                  <a:cubicBezTo>
                    <a:pt x="1829" y="5555"/>
                    <a:pt x="2217" y="4502"/>
                    <a:pt x="1663" y="3048"/>
                  </a:cubicBezTo>
                  <a:lnTo>
                    <a:pt x="1497" y="2590"/>
                  </a:lnTo>
                  <a:cubicBezTo>
                    <a:pt x="1109" y="1386"/>
                    <a:pt x="943" y="208"/>
                    <a:pt x="721" y="29"/>
                  </a:cubicBezTo>
                  <a:cubicBezTo>
                    <a:pt x="708" y="14"/>
                    <a:pt x="693" y="1"/>
                    <a:pt x="6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30"/>
            <p:cNvSpPr/>
            <p:nvPr/>
          </p:nvSpPr>
          <p:spPr>
            <a:xfrm>
              <a:off x="2678056" y="3111587"/>
              <a:ext cx="608671" cy="675857"/>
            </a:xfrm>
            <a:custGeom>
              <a:avLst/>
              <a:gdLst/>
              <a:ahLst/>
              <a:cxnLst/>
              <a:rect l="l" t="t" r="r" b="b"/>
              <a:pathLst>
                <a:path w="10971" h="12182" extrusionOk="0">
                  <a:moveTo>
                    <a:pt x="2888" y="0"/>
                  </a:moveTo>
                  <a:cubicBezTo>
                    <a:pt x="2742" y="0"/>
                    <a:pt x="2597" y="12"/>
                    <a:pt x="2453" y="36"/>
                  </a:cubicBezTo>
                  <a:cubicBezTo>
                    <a:pt x="1912" y="134"/>
                    <a:pt x="1400" y="396"/>
                    <a:pt x="1012" y="826"/>
                  </a:cubicBezTo>
                  <a:cubicBezTo>
                    <a:pt x="569" y="1297"/>
                    <a:pt x="126" y="1851"/>
                    <a:pt x="28" y="2377"/>
                  </a:cubicBezTo>
                  <a:cubicBezTo>
                    <a:pt x="1" y="2474"/>
                    <a:pt x="1" y="2557"/>
                    <a:pt x="1" y="2654"/>
                  </a:cubicBezTo>
                  <a:cubicBezTo>
                    <a:pt x="139" y="6477"/>
                    <a:pt x="2785" y="11325"/>
                    <a:pt x="2785" y="11325"/>
                  </a:cubicBezTo>
                  <a:cubicBezTo>
                    <a:pt x="2785" y="11325"/>
                    <a:pt x="2868" y="11394"/>
                    <a:pt x="3034" y="11504"/>
                  </a:cubicBezTo>
                  <a:cubicBezTo>
                    <a:pt x="3311" y="11671"/>
                    <a:pt x="3823" y="11907"/>
                    <a:pt x="4586" y="12058"/>
                  </a:cubicBezTo>
                  <a:cubicBezTo>
                    <a:pt x="4981" y="12133"/>
                    <a:pt x="5443" y="12182"/>
                    <a:pt x="5978" y="12182"/>
                  </a:cubicBezTo>
                  <a:cubicBezTo>
                    <a:pt x="7225" y="12182"/>
                    <a:pt x="8867" y="11917"/>
                    <a:pt x="10970" y="11103"/>
                  </a:cubicBezTo>
                  <a:lnTo>
                    <a:pt x="10970" y="11103"/>
                  </a:lnTo>
                  <a:cubicBezTo>
                    <a:pt x="10962" y="11104"/>
                    <a:pt x="10954" y="11104"/>
                    <a:pt x="10946" y="11104"/>
                  </a:cubicBezTo>
                  <a:cubicBezTo>
                    <a:pt x="10787" y="11104"/>
                    <a:pt x="10617" y="10980"/>
                    <a:pt x="10472" y="10743"/>
                  </a:cubicBezTo>
                  <a:cubicBezTo>
                    <a:pt x="10361" y="10590"/>
                    <a:pt x="10264" y="10383"/>
                    <a:pt x="10167" y="10147"/>
                  </a:cubicBezTo>
                  <a:cubicBezTo>
                    <a:pt x="10084" y="9940"/>
                    <a:pt x="10015" y="9704"/>
                    <a:pt x="9945" y="9441"/>
                  </a:cubicBezTo>
                  <a:cubicBezTo>
                    <a:pt x="9862" y="9122"/>
                    <a:pt x="9794" y="8762"/>
                    <a:pt x="9751" y="8389"/>
                  </a:cubicBezTo>
                  <a:cubicBezTo>
                    <a:pt x="9613" y="7211"/>
                    <a:pt x="9710" y="6130"/>
                    <a:pt x="9987" y="5687"/>
                  </a:cubicBezTo>
                  <a:cubicBezTo>
                    <a:pt x="10015" y="5632"/>
                    <a:pt x="10056" y="5591"/>
                    <a:pt x="10098" y="5549"/>
                  </a:cubicBezTo>
                  <a:lnTo>
                    <a:pt x="10098" y="5549"/>
                  </a:lnTo>
                  <a:cubicBezTo>
                    <a:pt x="10084" y="5563"/>
                    <a:pt x="9932" y="5604"/>
                    <a:pt x="9655" y="5687"/>
                  </a:cubicBezTo>
                  <a:cubicBezTo>
                    <a:pt x="9502" y="5743"/>
                    <a:pt x="9295" y="5812"/>
                    <a:pt x="9073" y="5895"/>
                  </a:cubicBezTo>
                  <a:cubicBezTo>
                    <a:pt x="8311" y="6158"/>
                    <a:pt x="7217" y="6560"/>
                    <a:pt x="6095" y="7114"/>
                  </a:cubicBezTo>
                  <a:cubicBezTo>
                    <a:pt x="5888" y="4898"/>
                    <a:pt x="5569" y="2363"/>
                    <a:pt x="4974" y="1144"/>
                  </a:cubicBezTo>
                  <a:cubicBezTo>
                    <a:pt x="4890" y="978"/>
                    <a:pt x="4752" y="812"/>
                    <a:pt x="4586" y="660"/>
                  </a:cubicBezTo>
                  <a:cubicBezTo>
                    <a:pt x="4104" y="213"/>
                    <a:pt x="3498" y="0"/>
                    <a:pt x="288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30"/>
            <p:cNvSpPr/>
            <p:nvPr/>
          </p:nvSpPr>
          <p:spPr>
            <a:xfrm>
              <a:off x="3215209" y="3266874"/>
              <a:ext cx="326611" cy="368554"/>
            </a:xfrm>
            <a:custGeom>
              <a:avLst/>
              <a:gdLst/>
              <a:ahLst/>
              <a:cxnLst/>
              <a:rect l="l" t="t" r="r" b="b"/>
              <a:pathLst>
                <a:path w="5887" h="6643" extrusionOk="0">
                  <a:moveTo>
                    <a:pt x="4841" y="1"/>
                  </a:moveTo>
                  <a:cubicBezTo>
                    <a:pt x="4737" y="1"/>
                    <a:pt x="4632" y="20"/>
                    <a:pt x="4529" y="63"/>
                  </a:cubicBezTo>
                  <a:cubicBezTo>
                    <a:pt x="4391" y="118"/>
                    <a:pt x="4239" y="188"/>
                    <a:pt x="4101" y="257"/>
                  </a:cubicBezTo>
                  <a:cubicBezTo>
                    <a:pt x="3962" y="340"/>
                    <a:pt x="3824" y="437"/>
                    <a:pt x="3698" y="548"/>
                  </a:cubicBezTo>
                  <a:cubicBezTo>
                    <a:pt x="3449" y="742"/>
                    <a:pt x="3242" y="991"/>
                    <a:pt x="3061" y="1268"/>
                  </a:cubicBezTo>
                  <a:lnTo>
                    <a:pt x="3020" y="1351"/>
                  </a:lnTo>
                  <a:cubicBezTo>
                    <a:pt x="2577" y="1628"/>
                    <a:pt x="2175" y="1863"/>
                    <a:pt x="1774" y="2085"/>
                  </a:cubicBezTo>
                  <a:cubicBezTo>
                    <a:pt x="1414" y="2306"/>
                    <a:pt x="1053" y="2500"/>
                    <a:pt x="721" y="2667"/>
                  </a:cubicBezTo>
                  <a:cubicBezTo>
                    <a:pt x="693" y="2681"/>
                    <a:pt x="679" y="2694"/>
                    <a:pt x="651" y="2709"/>
                  </a:cubicBezTo>
                  <a:cubicBezTo>
                    <a:pt x="540" y="2764"/>
                    <a:pt x="416" y="2833"/>
                    <a:pt x="305" y="2888"/>
                  </a:cubicBezTo>
                  <a:cubicBezTo>
                    <a:pt x="236" y="2999"/>
                    <a:pt x="180" y="3137"/>
                    <a:pt x="139" y="3304"/>
                  </a:cubicBezTo>
                  <a:cubicBezTo>
                    <a:pt x="112" y="3387"/>
                    <a:pt x="97" y="3470"/>
                    <a:pt x="84" y="3553"/>
                  </a:cubicBezTo>
                  <a:cubicBezTo>
                    <a:pt x="84" y="3595"/>
                    <a:pt x="69" y="3623"/>
                    <a:pt x="69" y="3664"/>
                  </a:cubicBezTo>
                  <a:cubicBezTo>
                    <a:pt x="42" y="3789"/>
                    <a:pt x="28" y="3928"/>
                    <a:pt x="14" y="4079"/>
                  </a:cubicBezTo>
                  <a:lnTo>
                    <a:pt x="14" y="4205"/>
                  </a:lnTo>
                  <a:cubicBezTo>
                    <a:pt x="1" y="4633"/>
                    <a:pt x="14" y="5104"/>
                    <a:pt x="69" y="5590"/>
                  </a:cubicBezTo>
                  <a:cubicBezTo>
                    <a:pt x="84" y="5686"/>
                    <a:pt x="97" y="5783"/>
                    <a:pt x="112" y="5867"/>
                  </a:cubicBezTo>
                  <a:cubicBezTo>
                    <a:pt x="139" y="6046"/>
                    <a:pt x="167" y="6227"/>
                    <a:pt x="208" y="6393"/>
                  </a:cubicBezTo>
                  <a:cubicBezTo>
                    <a:pt x="222" y="6476"/>
                    <a:pt x="250" y="6559"/>
                    <a:pt x="263" y="6642"/>
                  </a:cubicBezTo>
                  <a:cubicBezTo>
                    <a:pt x="638" y="6199"/>
                    <a:pt x="1026" y="5741"/>
                    <a:pt x="1427" y="5270"/>
                  </a:cubicBezTo>
                  <a:cubicBezTo>
                    <a:pt x="1829" y="4814"/>
                    <a:pt x="2258" y="4343"/>
                    <a:pt x="2701" y="3900"/>
                  </a:cubicBezTo>
                  <a:cubicBezTo>
                    <a:pt x="3159" y="3457"/>
                    <a:pt x="3630" y="3027"/>
                    <a:pt x="4156" y="2626"/>
                  </a:cubicBezTo>
                  <a:lnTo>
                    <a:pt x="4668" y="2515"/>
                  </a:lnTo>
                  <a:cubicBezTo>
                    <a:pt x="5083" y="2417"/>
                    <a:pt x="5444" y="2182"/>
                    <a:pt x="5693" y="1836"/>
                  </a:cubicBezTo>
                  <a:cubicBezTo>
                    <a:pt x="5818" y="1669"/>
                    <a:pt x="5887" y="1475"/>
                    <a:pt x="5887" y="1281"/>
                  </a:cubicBezTo>
                  <a:cubicBezTo>
                    <a:pt x="5887" y="1130"/>
                    <a:pt x="5846" y="991"/>
                    <a:pt x="5776" y="853"/>
                  </a:cubicBezTo>
                  <a:lnTo>
                    <a:pt x="5582" y="450"/>
                  </a:lnTo>
                  <a:cubicBezTo>
                    <a:pt x="5437" y="172"/>
                    <a:pt x="5147" y="1"/>
                    <a:pt x="4841" y="1"/>
                  </a:cubicBezTo>
                  <a:close/>
                </a:path>
              </a:pathLst>
            </a:custGeom>
            <a:solidFill>
              <a:srgbClr val="DCA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30"/>
            <p:cNvSpPr/>
            <p:nvPr/>
          </p:nvSpPr>
          <p:spPr>
            <a:xfrm>
              <a:off x="1858180" y="4805653"/>
              <a:ext cx="34620" cy="23912"/>
            </a:xfrm>
            <a:custGeom>
              <a:avLst/>
              <a:gdLst/>
              <a:ahLst/>
              <a:cxnLst/>
              <a:rect l="l" t="t" r="r" b="b"/>
              <a:pathLst>
                <a:path w="624" h="431" extrusionOk="0">
                  <a:moveTo>
                    <a:pt x="527" y="0"/>
                  </a:moveTo>
                  <a:lnTo>
                    <a:pt x="84" y="98"/>
                  </a:lnTo>
                  <a:cubicBezTo>
                    <a:pt x="111" y="125"/>
                    <a:pt x="139" y="166"/>
                    <a:pt x="139" y="208"/>
                  </a:cubicBezTo>
                  <a:cubicBezTo>
                    <a:pt x="139" y="277"/>
                    <a:pt x="84" y="347"/>
                    <a:pt x="1" y="375"/>
                  </a:cubicBezTo>
                  <a:cubicBezTo>
                    <a:pt x="69" y="416"/>
                    <a:pt x="152" y="430"/>
                    <a:pt x="235" y="430"/>
                  </a:cubicBezTo>
                  <a:cubicBezTo>
                    <a:pt x="457" y="430"/>
                    <a:pt x="623" y="319"/>
                    <a:pt x="623" y="181"/>
                  </a:cubicBezTo>
                  <a:cubicBezTo>
                    <a:pt x="623" y="111"/>
                    <a:pt x="582" y="56"/>
                    <a:pt x="527" y="0"/>
                  </a:cubicBezTo>
                  <a:close/>
                </a:path>
              </a:pathLst>
            </a:custGeom>
            <a:solidFill>
              <a:srgbClr val="CD9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30"/>
            <p:cNvSpPr/>
            <p:nvPr/>
          </p:nvSpPr>
          <p:spPr>
            <a:xfrm>
              <a:off x="1855129" y="4801049"/>
              <a:ext cx="32289" cy="10042"/>
            </a:xfrm>
            <a:custGeom>
              <a:avLst/>
              <a:gdLst/>
              <a:ahLst/>
              <a:cxnLst/>
              <a:rect l="l" t="t" r="r" b="b"/>
              <a:pathLst>
                <a:path w="582" h="181" extrusionOk="0">
                  <a:moveTo>
                    <a:pt x="290" y="0"/>
                  </a:moveTo>
                  <a:cubicBezTo>
                    <a:pt x="180" y="0"/>
                    <a:pt x="69" y="42"/>
                    <a:pt x="0" y="98"/>
                  </a:cubicBezTo>
                  <a:cubicBezTo>
                    <a:pt x="56" y="111"/>
                    <a:pt x="111" y="139"/>
                    <a:pt x="139" y="181"/>
                  </a:cubicBezTo>
                  <a:lnTo>
                    <a:pt x="582" y="83"/>
                  </a:lnTo>
                  <a:lnTo>
                    <a:pt x="568" y="83"/>
                  </a:lnTo>
                  <a:cubicBezTo>
                    <a:pt x="499" y="28"/>
                    <a:pt x="401" y="0"/>
                    <a:pt x="290" y="0"/>
                  </a:cubicBezTo>
                  <a:close/>
                </a:path>
              </a:pathLst>
            </a:custGeom>
            <a:solidFill>
              <a:srgbClr val="CD9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30"/>
            <p:cNvSpPr/>
            <p:nvPr/>
          </p:nvSpPr>
          <p:spPr>
            <a:xfrm>
              <a:off x="1836654" y="4811035"/>
              <a:ext cx="29293" cy="18530"/>
            </a:xfrm>
            <a:custGeom>
              <a:avLst/>
              <a:gdLst/>
              <a:ahLst/>
              <a:cxnLst/>
              <a:rect l="l" t="t" r="r" b="b"/>
              <a:pathLst>
                <a:path w="528" h="334" extrusionOk="0">
                  <a:moveTo>
                    <a:pt x="472" y="1"/>
                  </a:moveTo>
                  <a:lnTo>
                    <a:pt x="112" y="69"/>
                  </a:lnTo>
                  <a:cubicBezTo>
                    <a:pt x="125" y="84"/>
                    <a:pt x="125" y="111"/>
                    <a:pt x="125" y="125"/>
                  </a:cubicBezTo>
                  <a:cubicBezTo>
                    <a:pt x="125" y="195"/>
                    <a:pt x="69" y="263"/>
                    <a:pt x="1" y="291"/>
                  </a:cubicBezTo>
                  <a:cubicBezTo>
                    <a:pt x="42" y="319"/>
                    <a:pt x="112" y="333"/>
                    <a:pt x="180" y="333"/>
                  </a:cubicBezTo>
                  <a:cubicBezTo>
                    <a:pt x="263" y="333"/>
                    <a:pt x="333" y="319"/>
                    <a:pt x="389" y="278"/>
                  </a:cubicBezTo>
                  <a:cubicBezTo>
                    <a:pt x="472" y="250"/>
                    <a:pt x="527" y="180"/>
                    <a:pt x="527" y="111"/>
                  </a:cubicBezTo>
                  <a:cubicBezTo>
                    <a:pt x="527" y="69"/>
                    <a:pt x="499" y="28"/>
                    <a:pt x="472" y="1"/>
                  </a:cubicBezTo>
                  <a:close/>
                </a:path>
              </a:pathLst>
            </a:custGeom>
            <a:solidFill>
              <a:srgbClr val="CD9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30"/>
            <p:cNvSpPr/>
            <p:nvPr/>
          </p:nvSpPr>
          <p:spPr>
            <a:xfrm>
              <a:off x="1833603" y="4804877"/>
              <a:ext cx="29238" cy="10042"/>
            </a:xfrm>
            <a:custGeom>
              <a:avLst/>
              <a:gdLst/>
              <a:ahLst/>
              <a:cxnLst/>
              <a:rect l="l" t="t" r="r" b="b"/>
              <a:pathLst>
                <a:path w="527" h="181" extrusionOk="0">
                  <a:moveTo>
                    <a:pt x="235" y="1"/>
                  </a:moveTo>
                  <a:cubicBezTo>
                    <a:pt x="152" y="1"/>
                    <a:pt x="69" y="29"/>
                    <a:pt x="0" y="56"/>
                  </a:cubicBezTo>
                  <a:cubicBezTo>
                    <a:pt x="83" y="84"/>
                    <a:pt x="139" y="125"/>
                    <a:pt x="167" y="180"/>
                  </a:cubicBezTo>
                  <a:lnTo>
                    <a:pt x="527" y="112"/>
                  </a:lnTo>
                  <a:cubicBezTo>
                    <a:pt x="499" y="70"/>
                    <a:pt x="444" y="42"/>
                    <a:pt x="388" y="29"/>
                  </a:cubicBezTo>
                  <a:cubicBezTo>
                    <a:pt x="346" y="14"/>
                    <a:pt x="291" y="1"/>
                    <a:pt x="235" y="1"/>
                  </a:cubicBezTo>
                  <a:close/>
                </a:path>
              </a:pathLst>
            </a:custGeom>
            <a:solidFill>
              <a:srgbClr val="CD9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30"/>
            <p:cNvSpPr/>
            <p:nvPr/>
          </p:nvSpPr>
          <p:spPr>
            <a:xfrm>
              <a:off x="1814352" y="4814863"/>
              <a:ext cx="29238" cy="14702"/>
            </a:xfrm>
            <a:custGeom>
              <a:avLst/>
              <a:gdLst/>
              <a:ahLst/>
              <a:cxnLst/>
              <a:rect l="l" t="t" r="r" b="b"/>
              <a:pathLst>
                <a:path w="527" h="265" extrusionOk="0">
                  <a:moveTo>
                    <a:pt x="514" y="0"/>
                  </a:moveTo>
                  <a:lnTo>
                    <a:pt x="70" y="83"/>
                  </a:lnTo>
                  <a:cubicBezTo>
                    <a:pt x="70" y="126"/>
                    <a:pt x="43" y="167"/>
                    <a:pt x="1" y="209"/>
                  </a:cubicBezTo>
                  <a:cubicBezTo>
                    <a:pt x="56" y="236"/>
                    <a:pt x="139" y="264"/>
                    <a:pt x="222" y="264"/>
                  </a:cubicBezTo>
                  <a:cubicBezTo>
                    <a:pt x="292" y="264"/>
                    <a:pt x="347" y="250"/>
                    <a:pt x="403" y="222"/>
                  </a:cubicBezTo>
                  <a:cubicBezTo>
                    <a:pt x="471" y="194"/>
                    <a:pt x="527" y="126"/>
                    <a:pt x="527" y="56"/>
                  </a:cubicBezTo>
                  <a:cubicBezTo>
                    <a:pt x="527" y="42"/>
                    <a:pt x="527" y="15"/>
                    <a:pt x="514" y="0"/>
                  </a:cubicBezTo>
                  <a:close/>
                </a:path>
              </a:pathLst>
            </a:custGeom>
            <a:solidFill>
              <a:srgbClr val="CD9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30"/>
            <p:cNvSpPr/>
            <p:nvPr/>
          </p:nvSpPr>
          <p:spPr>
            <a:xfrm>
              <a:off x="1812798" y="4807151"/>
              <a:ext cx="30070" cy="12372"/>
            </a:xfrm>
            <a:custGeom>
              <a:avLst/>
              <a:gdLst/>
              <a:ahLst/>
              <a:cxnLst/>
              <a:rect l="l" t="t" r="r" b="b"/>
              <a:pathLst>
                <a:path w="542" h="223" extrusionOk="0">
                  <a:moveTo>
                    <a:pt x="250" y="1"/>
                  </a:moveTo>
                  <a:cubicBezTo>
                    <a:pt x="139" y="1"/>
                    <a:pt x="56" y="29"/>
                    <a:pt x="1" y="84"/>
                  </a:cubicBezTo>
                  <a:cubicBezTo>
                    <a:pt x="56" y="112"/>
                    <a:pt x="98" y="167"/>
                    <a:pt x="98" y="222"/>
                  </a:cubicBezTo>
                  <a:lnTo>
                    <a:pt x="542" y="139"/>
                  </a:lnTo>
                  <a:cubicBezTo>
                    <a:pt x="514" y="84"/>
                    <a:pt x="458" y="43"/>
                    <a:pt x="375" y="15"/>
                  </a:cubicBezTo>
                  <a:cubicBezTo>
                    <a:pt x="348" y="1"/>
                    <a:pt x="292" y="1"/>
                    <a:pt x="250" y="1"/>
                  </a:cubicBezTo>
                  <a:close/>
                </a:path>
              </a:pathLst>
            </a:custGeom>
            <a:solidFill>
              <a:srgbClr val="CD9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30"/>
            <p:cNvSpPr/>
            <p:nvPr/>
          </p:nvSpPr>
          <p:spPr>
            <a:xfrm>
              <a:off x="1793658" y="4819468"/>
              <a:ext cx="24633" cy="10097"/>
            </a:xfrm>
            <a:custGeom>
              <a:avLst/>
              <a:gdLst/>
              <a:ahLst/>
              <a:cxnLst/>
              <a:rect l="l" t="t" r="r" b="b"/>
              <a:pathLst>
                <a:path w="444" h="182" extrusionOk="0">
                  <a:moveTo>
                    <a:pt x="443" y="0"/>
                  </a:moveTo>
                  <a:lnTo>
                    <a:pt x="69" y="70"/>
                  </a:lnTo>
                  <a:cubicBezTo>
                    <a:pt x="56" y="98"/>
                    <a:pt x="28" y="126"/>
                    <a:pt x="0" y="139"/>
                  </a:cubicBezTo>
                  <a:cubicBezTo>
                    <a:pt x="41" y="167"/>
                    <a:pt x="97" y="181"/>
                    <a:pt x="166" y="181"/>
                  </a:cubicBezTo>
                  <a:cubicBezTo>
                    <a:pt x="249" y="181"/>
                    <a:pt x="318" y="153"/>
                    <a:pt x="374" y="126"/>
                  </a:cubicBezTo>
                  <a:cubicBezTo>
                    <a:pt x="416" y="84"/>
                    <a:pt x="443" y="43"/>
                    <a:pt x="443" y="0"/>
                  </a:cubicBezTo>
                  <a:close/>
                </a:path>
              </a:pathLst>
            </a:custGeom>
            <a:solidFill>
              <a:srgbClr val="CD9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30"/>
            <p:cNvSpPr/>
            <p:nvPr/>
          </p:nvSpPr>
          <p:spPr>
            <a:xfrm>
              <a:off x="1791328" y="4809481"/>
              <a:ext cx="26963" cy="13925"/>
            </a:xfrm>
            <a:custGeom>
              <a:avLst/>
              <a:gdLst/>
              <a:ahLst/>
              <a:cxnLst/>
              <a:rect l="l" t="t" r="r" b="b"/>
              <a:pathLst>
                <a:path w="486" h="251" extrusionOk="0">
                  <a:moveTo>
                    <a:pt x="208" y="1"/>
                  </a:moveTo>
                  <a:cubicBezTo>
                    <a:pt x="125" y="1"/>
                    <a:pt x="55" y="29"/>
                    <a:pt x="0" y="56"/>
                  </a:cubicBezTo>
                  <a:cubicBezTo>
                    <a:pt x="70" y="84"/>
                    <a:pt x="125" y="139"/>
                    <a:pt x="125" y="195"/>
                  </a:cubicBezTo>
                  <a:cubicBezTo>
                    <a:pt x="125" y="223"/>
                    <a:pt x="125" y="236"/>
                    <a:pt x="111" y="250"/>
                  </a:cubicBezTo>
                  <a:lnTo>
                    <a:pt x="485" y="180"/>
                  </a:lnTo>
                  <a:cubicBezTo>
                    <a:pt x="485" y="125"/>
                    <a:pt x="443" y="70"/>
                    <a:pt x="388" y="42"/>
                  </a:cubicBezTo>
                  <a:cubicBezTo>
                    <a:pt x="332" y="14"/>
                    <a:pt x="277" y="1"/>
                    <a:pt x="208" y="1"/>
                  </a:cubicBezTo>
                  <a:close/>
                </a:path>
              </a:pathLst>
            </a:custGeom>
            <a:solidFill>
              <a:srgbClr val="CD9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30"/>
            <p:cNvSpPr/>
            <p:nvPr/>
          </p:nvSpPr>
          <p:spPr>
            <a:xfrm>
              <a:off x="1773685" y="4823351"/>
              <a:ext cx="23801" cy="6214"/>
            </a:xfrm>
            <a:custGeom>
              <a:avLst/>
              <a:gdLst/>
              <a:ahLst/>
              <a:cxnLst/>
              <a:rect l="l" t="t" r="r" b="b"/>
              <a:pathLst>
                <a:path w="429" h="112" extrusionOk="0">
                  <a:moveTo>
                    <a:pt x="429" y="0"/>
                  </a:moveTo>
                  <a:lnTo>
                    <a:pt x="152" y="56"/>
                  </a:lnTo>
                  <a:cubicBezTo>
                    <a:pt x="96" y="56"/>
                    <a:pt x="41" y="56"/>
                    <a:pt x="0" y="41"/>
                  </a:cubicBezTo>
                  <a:lnTo>
                    <a:pt x="0" y="41"/>
                  </a:lnTo>
                  <a:cubicBezTo>
                    <a:pt x="41" y="83"/>
                    <a:pt x="111" y="111"/>
                    <a:pt x="194" y="111"/>
                  </a:cubicBezTo>
                  <a:cubicBezTo>
                    <a:pt x="249" y="111"/>
                    <a:pt x="305" y="97"/>
                    <a:pt x="360" y="69"/>
                  </a:cubicBezTo>
                  <a:cubicBezTo>
                    <a:pt x="388" y="56"/>
                    <a:pt x="416" y="28"/>
                    <a:pt x="429" y="0"/>
                  </a:cubicBezTo>
                  <a:close/>
                </a:path>
              </a:pathLst>
            </a:custGeom>
            <a:solidFill>
              <a:srgbClr val="CD9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30"/>
            <p:cNvSpPr/>
            <p:nvPr/>
          </p:nvSpPr>
          <p:spPr>
            <a:xfrm>
              <a:off x="1770578" y="4811756"/>
              <a:ext cx="27740" cy="14702"/>
            </a:xfrm>
            <a:custGeom>
              <a:avLst/>
              <a:gdLst/>
              <a:ahLst/>
              <a:cxnLst/>
              <a:rect l="l" t="t" r="r" b="b"/>
              <a:pathLst>
                <a:path w="500" h="265" extrusionOk="0">
                  <a:moveTo>
                    <a:pt x="250" y="1"/>
                  </a:moveTo>
                  <a:cubicBezTo>
                    <a:pt x="111" y="1"/>
                    <a:pt x="1" y="71"/>
                    <a:pt x="1" y="154"/>
                  </a:cubicBezTo>
                  <a:cubicBezTo>
                    <a:pt x="1" y="195"/>
                    <a:pt x="14" y="223"/>
                    <a:pt x="56" y="250"/>
                  </a:cubicBezTo>
                  <a:cubicBezTo>
                    <a:pt x="97" y="265"/>
                    <a:pt x="152" y="265"/>
                    <a:pt x="208" y="265"/>
                  </a:cubicBezTo>
                  <a:lnTo>
                    <a:pt x="485" y="209"/>
                  </a:lnTo>
                  <a:cubicBezTo>
                    <a:pt x="499" y="195"/>
                    <a:pt x="499" y="182"/>
                    <a:pt x="499" y="154"/>
                  </a:cubicBezTo>
                  <a:cubicBezTo>
                    <a:pt x="499" y="98"/>
                    <a:pt x="444" y="43"/>
                    <a:pt x="374" y="15"/>
                  </a:cubicBezTo>
                  <a:cubicBezTo>
                    <a:pt x="333" y="1"/>
                    <a:pt x="291" y="1"/>
                    <a:pt x="250" y="1"/>
                  </a:cubicBezTo>
                  <a:close/>
                </a:path>
              </a:pathLst>
            </a:custGeom>
            <a:solidFill>
              <a:srgbClr val="CD9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30"/>
            <p:cNvSpPr/>
            <p:nvPr/>
          </p:nvSpPr>
          <p:spPr>
            <a:xfrm>
              <a:off x="2943914" y="4157098"/>
              <a:ext cx="262864" cy="155289"/>
            </a:xfrm>
            <a:custGeom>
              <a:avLst/>
              <a:gdLst/>
              <a:ahLst/>
              <a:cxnLst/>
              <a:rect l="l" t="t" r="r" b="b"/>
              <a:pathLst>
                <a:path w="4738" h="2799" extrusionOk="0">
                  <a:moveTo>
                    <a:pt x="4738" y="0"/>
                  </a:moveTo>
                  <a:lnTo>
                    <a:pt x="4738" y="0"/>
                  </a:lnTo>
                  <a:cubicBezTo>
                    <a:pt x="4669" y="42"/>
                    <a:pt x="4586" y="98"/>
                    <a:pt x="4516" y="153"/>
                  </a:cubicBezTo>
                  <a:cubicBezTo>
                    <a:pt x="4475" y="181"/>
                    <a:pt x="4433" y="194"/>
                    <a:pt x="4392" y="222"/>
                  </a:cubicBezTo>
                  <a:cubicBezTo>
                    <a:pt x="4350" y="250"/>
                    <a:pt x="4322" y="277"/>
                    <a:pt x="4281" y="292"/>
                  </a:cubicBezTo>
                  <a:cubicBezTo>
                    <a:pt x="4073" y="430"/>
                    <a:pt x="3851" y="554"/>
                    <a:pt x="3617" y="693"/>
                  </a:cubicBezTo>
                  <a:cubicBezTo>
                    <a:pt x="3533" y="748"/>
                    <a:pt x="3436" y="804"/>
                    <a:pt x="3340" y="846"/>
                  </a:cubicBezTo>
                  <a:cubicBezTo>
                    <a:pt x="3297" y="873"/>
                    <a:pt x="3256" y="901"/>
                    <a:pt x="3201" y="929"/>
                  </a:cubicBezTo>
                  <a:cubicBezTo>
                    <a:pt x="3173" y="957"/>
                    <a:pt x="3131" y="970"/>
                    <a:pt x="3090" y="997"/>
                  </a:cubicBezTo>
                  <a:cubicBezTo>
                    <a:pt x="2979" y="1053"/>
                    <a:pt x="2869" y="1123"/>
                    <a:pt x="2758" y="1178"/>
                  </a:cubicBezTo>
                  <a:cubicBezTo>
                    <a:pt x="2716" y="1206"/>
                    <a:pt x="2660" y="1219"/>
                    <a:pt x="2619" y="1247"/>
                  </a:cubicBezTo>
                  <a:cubicBezTo>
                    <a:pt x="2577" y="1275"/>
                    <a:pt x="2536" y="1302"/>
                    <a:pt x="2481" y="1317"/>
                  </a:cubicBezTo>
                  <a:cubicBezTo>
                    <a:pt x="2023" y="1566"/>
                    <a:pt x="1539" y="1788"/>
                    <a:pt x="1026" y="2009"/>
                  </a:cubicBezTo>
                  <a:cubicBezTo>
                    <a:pt x="970" y="2037"/>
                    <a:pt x="929" y="2050"/>
                    <a:pt x="887" y="2078"/>
                  </a:cubicBezTo>
                  <a:lnTo>
                    <a:pt x="874" y="2078"/>
                  </a:lnTo>
                  <a:cubicBezTo>
                    <a:pt x="819" y="2106"/>
                    <a:pt x="763" y="2133"/>
                    <a:pt x="708" y="2148"/>
                  </a:cubicBezTo>
                  <a:cubicBezTo>
                    <a:pt x="652" y="2175"/>
                    <a:pt x="597" y="2189"/>
                    <a:pt x="542" y="2216"/>
                  </a:cubicBezTo>
                  <a:cubicBezTo>
                    <a:pt x="375" y="2286"/>
                    <a:pt x="195" y="2355"/>
                    <a:pt x="15" y="2425"/>
                  </a:cubicBezTo>
                  <a:cubicBezTo>
                    <a:pt x="1" y="2535"/>
                    <a:pt x="1" y="2660"/>
                    <a:pt x="1" y="2798"/>
                  </a:cubicBezTo>
                  <a:cubicBezTo>
                    <a:pt x="777" y="2521"/>
                    <a:pt x="3187" y="1579"/>
                    <a:pt x="47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30"/>
            <p:cNvSpPr/>
            <p:nvPr/>
          </p:nvSpPr>
          <p:spPr>
            <a:xfrm>
              <a:off x="3007771" y="4386894"/>
              <a:ext cx="318899" cy="491830"/>
            </a:xfrm>
            <a:custGeom>
              <a:avLst/>
              <a:gdLst/>
              <a:ahLst/>
              <a:cxnLst/>
              <a:rect l="l" t="t" r="r" b="b"/>
              <a:pathLst>
                <a:path w="5748" h="8865" extrusionOk="0">
                  <a:moveTo>
                    <a:pt x="4294" y="0"/>
                  </a:moveTo>
                  <a:lnTo>
                    <a:pt x="4294" y="0"/>
                  </a:lnTo>
                  <a:cubicBezTo>
                    <a:pt x="3546" y="152"/>
                    <a:pt x="2743" y="222"/>
                    <a:pt x="2008" y="235"/>
                  </a:cubicBezTo>
                  <a:lnTo>
                    <a:pt x="1675" y="235"/>
                  </a:lnTo>
                  <a:cubicBezTo>
                    <a:pt x="1482" y="235"/>
                    <a:pt x="1288" y="235"/>
                    <a:pt x="1108" y="222"/>
                  </a:cubicBezTo>
                  <a:cubicBezTo>
                    <a:pt x="776" y="222"/>
                    <a:pt x="484" y="207"/>
                    <a:pt x="222" y="180"/>
                  </a:cubicBezTo>
                  <a:lnTo>
                    <a:pt x="222" y="180"/>
                  </a:lnTo>
                  <a:cubicBezTo>
                    <a:pt x="457" y="2230"/>
                    <a:pt x="637" y="4556"/>
                    <a:pt x="526" y="6676"/>
                  </a:cubicBezTo>
                  <a:cubicBezTo>
                    <a:pt x="526" y="6676"/>
                    <a:pt x="0" y="7202"/>
                    <a:pt x="0" y="7923"/>
                  </a:cubicBezTo>
                  <a:cubicBezTo>
                    <a:pt x="0" y="8006"/>
                    <a:pt x="13" y="8102"/>
                    <a:pt x="41" y="8213"/>
                  </a:cubicBezTo>
                  <a:cubicBezTo>
                    <a:pt x="111" y="8601"/>
                    <a:pt x="457" y="8865"/>
                    <a:pt x="844" y="8865"/>
                  </a:cubicBezTo>
                  <a:lnTo>
                    <a:pt x="5291" y="8865"/>
                  </a:lnTo>
                  <a:cubicBezTo>
                    <a:pt x="5263" y="8837"/>
                    <a:pt x="5249" y="8795"/>
                    <a:pt x="5249" y="8739"/>
                  </a:cubicBezTo>
                  <a:cubicBezTo>
                    <a:pt x="5249" y="8601"/>
                    <a:pt x="5415" y="8477"/>
                    <a:pt x="5609" y="8477"/>
                  </a:cubicBezTo>
                  <a:cubicBezTo>
                    <a:pt x="5651" y="8477"/>
                    <a:pt x="5707" y="8490"/>
                    <a:pt x="5748" y="8504"/>
                  </a:cubicBezTo>
                  <a:cubicBezTo>
                    <a:pt x="5664" y="8352"/>
                    <a:pt x="5471" y="8255"/>
                    <a:pt x="5263" y="8255"/>
                  </a:cubicBezTo>
                  <a:cubicBezTo>
                    <a:pt x="5166" y="8255"/>
                    <a:pt x="4876" y="8283"/>
                    <a:pt x="4876" y="8283"/>
                  </a:cubicBezTo>
                  <a:cubicBezTo>
                    <a:pt x="4765" y="8255"/>
                    <a:pt x="4654" y="8227"/>
                    <a:pt x="4571" y="8213"/>
                  </a:cubicBezTo>
                  <a:lnTo>
                    <a:pt x="4571" y="8227"/>
                  </a:lnTo>
                  <a:cubicBezTo>
                    <a:pt x="3919" y="8185"/>
                    <a:pt x="3269" y="7978"/>
                    <a:pt x="2700" y="7631"/>
                  </a:cubicBezTo>
                  <a:cubicBezTo>
                    <a:pt x="2534" y="7535"/>
                    <a:pt x="2368" y="7410"/>
                    <a:pt x="2313" y="7216"/>
                  </a:cubicBezTo>
                  <a:cubicBezTo>
                    <a:pt x="2257" y="7036"/>
                    <a:pt x="2313" y="6828"/>
                    <a:pt x="2272" y="6634"/>
                  </a:cubicBezTo>
                  <a:cubicBezTo>
                    <a:pt x="2202" y="6329"/>
                    <a:pt x="1869" y="6135"/>
                    <a:pt x="1731" y="5831"/>
                  </a:cubicBezTo>
                  <a:cubicBezTo>
                    <a:pt x="1592" y="5498"/>
                    <a:pt x="1745" y="5110"/>
                    <a:pt x="1897" y="4778"/>
                  </a:cubicBezTo>
                  <a:lnTo>
                    <a:pt x="2562" y="3282"/>
                  </a:lnTo>
                  <a:cubicBezTo>
                    <a:pt x="2756" y="2853"/>
                    <a:pt x="2950" y="2423"/>
                    <a:pt x="3144" y="1980"/>
                  </a:cubicBezTo>
                  <a:cubicBezTo>
                    <a:pt x="3310" y="1620"/>
                    <a:pt x="3435" y="1149"/>
                    <a:pt x="3670" y="831"/>
                  </a:cubicBezTo>
                  <a:cubicBezTo>
                    <a:pt x="3781" y="678"/>
                    <a:pt x="3947" y="595"/>
                    <a:pt x="4128" y="582"/>
                  </a:cubicBezTo>
                  <a:lnTo>
                    <a:pt x="4128" y="582"/>
                  </a:lnTo>
                  <a:lnTo>
                    <a:pt x="4128" y="582"/>
                  </a:lnTo>
                  <a:lnTo>
                    <a:pt x="4294" y="0"/>
                  </a:lnTo>
                  <a:close/>
                </a:path>
              </a:pathLst>
            </a:custGeom>
            <a:solidFill>
              <a:srgbClr val="DCA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30"/>
            <p:cNvSpPr/>
            <p:nvPr/>
          </p:nvSpPr>
          <p:spPr>
            <a:xfrm>
              <a:off x="3298927" y="4857138"/>
              <a:ext cx="30070" cy="21582"/>
            </a:xfrm>
            <a:custGeom>
              <a:avLst/>
              <a:gdLst/>
              <a:ahLst/>
              <a:cxnLst/>
              <a:rect l="l" t="t" r="r" b="b"/>
              <a:pathLst>
                <a:path w="542" h="389" extrusionOk="0">
                  <a:moveTo>
                    <a:pt x="361" y="1"/>
                  </a:moveTo>
                  <a:cubicBezTo>
                    <a:pt x="167" y="1"/>
                    <a:pt x="1" y="125"/>
                    <a:pt x="1" y="263"/>
                  </a:cubicBezTo>
                  <a:cubicBezTo>
                    <a:pt x="1" y="319"/>
                    <a:pt x="15" y="361"/>
                    <a:pt x="43" y="389"/>
                  </a:cubicBezTo>
                  <a:lnTo>
                    <a:pt x="486" y="389"/>
                  </a:lnTo>
                  <a:cubicBezTo>
                    <a:pt x="527" y="333"/>
                    <a:pt x="542" y="263"/>
                    <a:pt x="542" y="195"/>
                  </a:cubicBezTo>
                  <a:cubicBezTo>
                    <a:pt x="542" y="139"/>
                    <a:pt x="527" y="69"/>
                    <a:pt x="500" y="28"/>
                  </a:cubicBezTo>
                  <a:cubicBezTo>
                    <a:pt x="459" y="14"/>
                    <a:pt x="403" y="1"/>
                    <a:pt x="361" y="1"/>
                  </a:cubicBezTo>
                  <a:close/>
                </a:path>
              </a:pathLst>
            </a:custGeom>
            <a:solidFill>
              <a:srgbClr val="CD9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30"/>
            <p:cNvSpPr/>
            <p:nvPr/>
          </p:nvSpPr>
          <p:spPr>
            <a:xfrm>
              <a:off x="3069242" y="4399155"/>
              <a:ext cx="49932" cy="832"/>
            </a:xfrm>
            <a:custGeom>
              <a:avLst/>
              <a:gdLst/>
              <a:ahLst/>
              <a:cxnLst/>
              <a:rect l="l" t="t" r="r" b="b"/>
              <a:pathLst>
                <a:path w="900" h="15" extrusionOk="0">
                  <a:moveTo>
                    <a:pt x="0" y="1"/>
                  </a:moveTo>
                  <a:cubicBezTo>
                    <a:pt x="180" y="14"/>
                    <a:pt x="374" y="14"/>
                    <a:pt x="567" y="14"/>
                  </a:cubicBezTo>
                  <a:lnTo>
                    <a:pt x="900" y="14"/>
                  </a:lnTo>
                  <a:lnTo>
                    <a:pt x="567" y="14"/>
                  </a:lnTo>
                  <a:cubicBezTo>
                    <a:pt x="374" y="14"/>
                    <a:pt x="180" y="14"/>
                    <a:pt x="0" y="1"/>
                  </a:cubicBezTo>
                  <a:close/>
                </a:path>
              </a:pathLst>
            </a:custGeom>
            <a:solidFill>
              <a:srgbClr val="953E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30"/>
            <p:cNvSpPr/>
            <p:nvPr/>
          </p:nvSpPr>
          <p:spPr>
            <a:xfrm>
              <a:off x="2748016" y="3906553"/>
              <a:ext cx="281284" cy="434297"/>
            </a:xfrm>
            <a:custGeom>
              <a:avLst/>
              <a:gdLst/>
              <a:ahLst/>
              <a:cxnLst/>
              <a:rect l="l" t="t" r="r" b="b"/>
              <a:pathLst>
                <a:path w="5070" h="7828" extrusionOk="0">
                  <a:moveTo>
                    <a:pt x="3906" y="1"/>
                  </a:moveTo>
                  <a:lnTo>
                    <a:pt x="3906" y="1"/>
                  </a:lnTo>
                  <a:cubicBezTo>
                    <a:pt x="4821" y="1400"/>
                    <a:pt x="2590" y="3685"/>
                    <a:pt x="1" y="4641"/>
                  </a:cubicBezTo>
                  <a:cubicBezTo>
                    <a:pt x="125" y="5556"/>
                    <a:pt x="278" y="6664"/>
                    <a:pt x="374" y="7827"/>
                  </a:cubicBezTo>
                  <a:cubicBezTo>
                    <a:pt x="859" y="7744"/>
                    <a:pt x="1316" y="7633"/>
                    <a:pt x="1787" y="7508"/>
                  </a:cubicBezTo>
                  <a:lnTo>
                    <a:pt x="1773" y="7480"/>
                  </a:lnTo>
                  <a:cubicBezTo>
                    <a:pt x="1386" y="6123"/>
                    <a:pt x="1787" y="4669"/>
                    <a:pt x="2826" y="3700"/>
                  </a:cubicBezTo>
                  <a:cubicBezTo>
                    <a:pt x="3103" y="3436"/>
                    <a:pt x="3408" y="3131"/>
                    <a:pt x="3713" y="2799"/>
                  </a:cubicBezTo>
                  <a:cubicBezTo>
                    <a:pt x="5070" y="1331"/>
                    <a:pt x="3934" y="15"/>
                    <a:pt x="39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30"/>
            <p:cNvSpPr/>
            <p:nvPr/>
          </p:nvSpPr>
          <p:spPr>
            <a:xfrm>
              <a:off x="2874065" y="2903040"/>
              <a:ext cx="313573" cy="424200"/>
            </a:xfrm>
            <a:custGeom>
              <a:avLst/>
              <a:gdLst/>
              <a:ahLst/>
              <a:cxnLst/>
              <a:rect l="l" t="t" r="r" b="b"/>
              <a:pathLst>
                <a:path w="5652" h="7646" extrusionOk="0">
                  <a:moveTo>
                    <a:pt x="3476" y="0"/>
                  </a:moveTo>
                  <a:cubicBezTo>
                    <a:pt x="3476" y="0"/>
                    <a:pt x="3130" y="513"/>
                    <a:pt x="2632" y="1108"/>
                  </a:cubicBezTo>
                  <a:cubicBezTo>
                    <a:pt x="2229" y="1593"/>
                    <a:pt x="1718" y="2120"/>
                    <a:pt x="1177" y="2508"/>
                  </a:cubicBezTo>
                  <a:cubicBezTo>
                    <a:pt x="831" y="2757"/>
                    <a:pt x="471" y="2936"/>
                    <a:pt x="124" y="3006"/>
                  </a:cubicBezTo>
                  <a:lnTo>
                    <a:pt x="0" y="3006"/>
                  </a:lnTo>
                  <a:cubicBezTo>
                    <a:pt x="139" y="3062"/>
                    <a:pt x="1786" y="3726"/>
                    <a:pt x="2146" y="5208"/>
                  </a:cubicBezTo>
                  <a:cubicBezTo>
                    <a:pt x="2534" y="6746"/>
                    <a:pt x="3282" y="7618"/>
                    <a:pt x="3310" y="7646"/>
                  </a:cubicBezTo>
                  <a:cubicBezTo>
                    <a:pt x="3297" y="7285"/>
                    <a:pt x="3282" y="6953"/>
                    <a:pt x="3241" y="6648"/>
                  </a:cubicBezTo>
                  <a:lnTo>
                    <a:pt x="3241" y="6621"/>
                  </a:lnTo>
                  <a:cubicBezTo>
                    <a:pt x="3171" y="5956"/>
                    <a:pt x="3282" y="5263"/>
                    <a:pt x="3587" y="4668"/>
                  </a:cubicBezTo>
                  <a:lnTo>
                    <a:pt x="3989" y="4474"/>
                  </a:lnTo>
                  <a:cubicBezTo>
                    <a:pt x="4141" y="4391"/>
                    <a:pt x="4238" y="4238"/>
                    <a:pt x="4224" y="4072"/>
                  </a:cubicBezTo>
                  <a:lnTo>
                    <a:pt x="4224" y="3878"/>
                  </a:lnTo>
                  <a:lnTo>
                    <a:pt x="4211" y="3795"/>
                  </a:lnTo>
                  <a:lnTo>
                    <a:pt x="5000" y="2909"/>
                  </a:lnTo>
                  <a:lnTo>
                    <a:pt x="5651" y="2175"/>
                  </a:lnTo>
                  <a:lnTo>
                    <a:pt x="3476" y="0"/>
                  </a:lnTo>
                  <a:close/>
                </a:path>
              </a:pathLst>
            </a:custGeom>
            <a:solidFill>
              <a:srgbClr val="DCA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30"/>
            <p:cNvSpPr/>
            <p:nvPr/>
          </p:nvSpPr>
          <p:spPr>
            <a:xfrm>
              <a:off x="2316164" y="4099510"/>
              <a:ext cx="47713" cy="49932"/>
            </a:xfrm>
            <a:custGeom>
              <a:avLst/>
              <a:gdLst/>
              <a:ahLst/>
              <a:cxnLst/>
              <a:rect l="l" t="t" r="r" b="b"/>
              <a:pathLst>
                <a:path w="860" h="900" extrusionOk="0">
                  <a:moveTo>
                    <a:pt x="762" y="0"/>
                  </a:moveTo>
                  <a:lnTo>
                    <a:pt x="1" y="471"/>
                  </a:lnTo>
                  <a:cubicBezTo>
                    <a:pt x="250" y="609"/>
                    <a:pt x="540" y="761"/>
                    <a:pt x="859" y="900"/>
                  </a:cubicBezTo>
                  <a:lnTo>
                    <a:pt x="762" y="0"/>
                  </a:lnTo>
                  <a:close/>
                </a:path>
              </a:pathLst>
            </a:custGeom>
            <a:solidFill>
              <a:srgbClr val="7B50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30"/>
            <p:cNvSpPr/>
            <p:nvPr/>
          </p:nvSpPr>
          <p:spPr>
            <a:xfrm>
              <a:off x="2655809" y="4149387"/>
              <a:ext cx="69239" cy="36228"/>
            </a:xfrm>
            <a:custGeom>
              <a:avLst/>
              <a:gdLst/>
              <a:ahLst/>
              <a:cxnLst/>
              <a:rect l="l" t="t" r="r" b="b"/>
              <a:pathLst>
                <a:path w="1248" h="653" extrusionOk="0">
                  <a:moveTo>
                    <a:pt x="555" y="1"/>
                  </a:moveTo>
                  <a:lnTo>
                    <a:pt x="1" y="652"/>
                  </a:lnTo>
                  <a:cubicBezTo>
                    <a:pt x="194" y="638"/>
                    <a:pt x="388" y="610"/>
                    <a:pt x="596" y="582"/>
                  </a:cubicBezTo>
                  <a:cubicBezTo>
                    <a:pt x="817" y="541"/>
                    <a:pt x="1039" y="472"/>
                    <a:pt x="1247" y="403"/>
                  </a:cubicBezTo>
                  <a:lnTo>
                    <a:pt x="55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30"/>
            <p:cNvSpPr/>
            <p:nvPr/>
          </p:nvSpPr>
          <p:spPr>
            <a:xfrm>
              <a:off x="2937811" y="2775936"/>
              <a:ext cx="358900" cy="122500"/>
            </a:xfrm>
            <a:custGeom>
              <a:avLst/>
              <a:gdLst/>
              <a:ahLst/>
              <a:cxnLst/>
              <a:rect l="l" t="t" r="r" b="b"/>
              <a:pathLst>
                <a:path w="6469" h="2208" extrusionOk="0">
                  <a:moveTo>
                    <a:pt x="4053" y="0"/>
                  </a:moveTo>
                  <a:cubicBezTo>
                    <a:pt x="2233" y="0"/>
                    <a:pt x="867" y="531"/>
                    <a:pt x="375" y="754"/>
                  </a:cubicBezTo>
                  <a:lnTo>
                    <a:pt x="375" y="767"/>
                  </a:lnTo>
                  <a:cubicBezTo>
                    <a:pt x="236" y="823"/>
                    <a:pt x="139" y="948"/>
                    <a:pt x="98" y="1087"/>
                  </a:cubicBezTo>
                  <a:cubicBezTo>
                    <a:pt x="56" y="1308"/>
                    <a:pt x="0" y="1668"/>
                    <a:pt x="98" y="2056"/>
                  </a:cubicBezTo>
                  <a:cubicBezTo>
                    <a:pt x="119" y="2153"/>
                    <a:pt x="208" y="2208"/>
                    <a:pt x="299" y="2208"/>
                  </a:cubicBezTo>
                  <a:cubicBezTo>
                    <a:pt x="325" y="2208"/>
                    <a:pt x="350" y="2204"/>
                    <a:pt x="375" y="2195"/>
                  </a:cubicBezTo>
                  <a:cubicBezTo>
                    <a:pt x="1885" y="1550"/>
                    <a:pt x="3503" y="1396"/>
                    <a:pt x="4677" y="1396"/>
                  </a:cubicBezTo>
                  <a:cubicBezTo>
                    <a:pt x="4967" y="1396"/>
                    <a:pt x="5230" y="1405"/>
                    <a:pt x="5457" y="1419"/>
                  </a:cubicBezTo>
                  <a:cubicBezTo>
                    <a:pt x="5734" y="1432"/>
                    <a:pt x="5970" y="1447"/>
                    <a:pt x="6122" y="1474"/>
                  </a:cubicBezTo>
                  <a:cubicBezTo>
                    <a:pt x="6131" y="1475"/>
                    <a:pt x="6140" y="1475"/>
                    <a:pt x="6149" y="1475"/>
                  </a:cubicBezTo>
                  <a:cubicBezTo>
                    <a:pt x="6303" y="1475"/>
                    <a:pt x="6428" y="1368"/>
                    <a:pt x="6441" y="1211"/>
                  </a:cubicBezTo>
                  <a:cubicBezTo>
                    <a:pt x="6469" y="934"/>
                    <a:pt x="6441" y="490"/>
                    <a:pt x="6039" y="213"/>
                  </a:cubicBezTo>
                  <a:cubicBezTo>
                    <a:pt x="5832" y="172"/>
                    <a:pt x="5623" y="130"/>
                    <a:pt x="5430" y="103"/>
                  </a:cubicBezTo>
                  <a:cubicBezTo>
                    <a:pt x="4949" y="31"/>
                    <a:pt x="4488" y="0"/>
                    <a:pt x="40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30"/>
            <p:cNvSpPr/>
            <p:nvPr/>
          </p:nvSpPr>
          <p:spPr>
            <a:xfrm>
              <a:off x="2958561" y="2698709"/>
              <a:ext cx="314294" cy="119116"/>
            </a:xfrm>
            <a:custGeom>
              <a:avLst/>
              <a:gdLst/>
              <a:ahLst/>
              <a:cxnLst/>
              <a:rect l="l" t="t" r="r" b="b"/>
              <a:pathLst>
                <a:path w="5665" h="2147" extrusionOk="0">
                  <a:moveTo>
                    <a:pt x="3154" y="1"/>
                  </a:moveTo>
                  <a:cubicBezTo>
                    <a:pt x="3019" y="1"/>
                    <a:pt x="2877" y="9"/>
                    <a:pt x="2729" y="26"/>
                  </a:cubicBezTo>
                  <a:cubicBezTo>
                    <a:pt x="485" y="290"/>
                    <a:pt x="1" y="2146"/>
                    <a:pt x="1" y="2146"/>
                  </a:cubicBezTo>
                  <a:cubicBezTo>
                    <a:pt x="495" y="1922"/>
                    <a:pt x="1847" y="1400"/>
                    <a:pt x="3643" y="1400"/>
                  </a:cubicBezTo>
                  <a:cubicBezTo>
                    <a:pt x="3962" y="1400"/>
                    <a:pt x="4295" y="1416"/>
                    <a:pt x="4640" y="1454"/>
                  </a:cubicBezTo>
                  <a:cubicBezTo>
                    <a:pt x="4972" y="1481"/>
                    <a:pt x="5319" y="1537"/>
                    <a:pt x="5665" y="1605"/>
                  </a:cubicBezTo>
                  <a:cubicBezTo>
                    <a:pt x="5665" y="1605"/>
                    <a:pt x="5050" y="1"/>
                    <a:pt x="31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30"/>
            <p:cNvSpPr/>
            <p:nvPr/>
          </p:nvSpPr>
          <p:spPr>
            <a:xfrm>
              <a:off x="3053042" y="2871084"/>
              <a:ext cx="242170" cy="273073"/>
            </a:xfrm>
            <a:custGeom>
              <a:avLst/>
              <a:gdLst/>
              <a:ahLst/>
              <a:cxnLst/>
              <a:rect l="l" t="t" r="r" b="b"/>
              <a:pathLst>
                <a:path w="4365" h="4922" extrusionOk="0">
                  <a:moveTo>
                    <a:pt x="2108" y="0"/>
                  </a:moveTo>
                  <a:cubicBezTo>
                    <a:pt x="1660" y="0"/>
                    <a:pt x="1325" y="94"/>
                    <a:pt x="1040" y="105"/>
                  </a:cubicBezTo>
                  <a:cubicBezTo>
                    <a:pt x="708" y="133"/>
                    <a:pt x="320" y="299"/>
                    <a:pt x="167" y="410"/>
                  </a:cubicBezTo>
                  <a:cubicBezTo>
                    <a:pt x="1" y="521"/>
                    <a:pt x="84" y="923"/>
                    <a:pt x="84" y="964"/>
                  </a:cubicBezTo>
                  <a:cubicBezTo>
                    <a:pt x="84" y="992"/>
                    <a:pt x="71" y="1269"/>
                    <a:pt x="71" y="1560"/>
                  </a:cubicBezTo>
                  <a:cubicBezTo>
                    <a:pt x="56" y="1933"/>
                    <a:pt x="43" y="2336"/>
                    <a:pt x="43" y="2336"/>
                  </a:cubicBezTo>
                  <a:cubicBezTo>
                    <a:pt x="43" y="2336"/>
                    <a:pt x="28" y="2419"/>
                    <a:pt x="250" y="3263"/>
                  </a:cubicBezTo>
                  <a:cubicBezTo>
                    <a:pt x="292" y="3416"/>
                    <a:pt x="361" y="3582"/>
                    <a:pt x="486" y="3679"/>
                  </a:cubicBezTo>
                  <a:cubicBezTo>
                    <a:pt x="708" y="3845"/>
                    <a:pt x="957" y="3998"/>
                    <a:pt x="1192" y="4136"/>
                  </a:cubicBezTo>
                  <a:cubicBezTo>
                    <a:pt x="1968" y="4593"/>
                    <a:pt x="2730" y="4897"/>
                    <a:pt x="2730" y="4897"/>
                  </a:cubicBezTo>
                  <a:cubicBezTo>
                    <a:pt x="2730" y="4897"/>
                    <a:pt x="2886" y="4922"/>
                    <a:pt x="3107" y="4922"/>
                  </a:cubicBezTo>
                  <a:cubicBezTo>
                    <a:pt x="3327" y="4922"/>
                    <a:pt x="3610" y="4898"/>
                    <a:pt x="3866" y="4801"/>
                  </a:cubicBezTo>
                  <a:cubicBezTo>
                    <a:pt x="4156" y="3887"/>
                    <a:pt x="4364" y="2598"/>
                    <a:pt x="4170" y="1739"/>
                  </a:cubicBezTo>
                  <a:cubicBezTo>
                    <a:pt x="4170" y="1172"/>
                    <a:pt x="4060" y="576"/>
                    <a:pt x="4060" y="576"/>
                  </a:cubicBezTo>
                  <a:lnTo>
                    <a:pt x="3879" y="216"/>
                  </a:lnTo>
                  <a:cubicBezTo>
                    <a:pt x="3866" y="188"/>
                    <a:pt x="3796" y="161"/>
                    <a:pt x="3685" y="105"/>
                  </a:cubicBezTo>
                  <a:cubicBezTo>
                    <a:pt x="3574" y="50"/>
                    <a:pt x="2896" y="50"/>
                    <a:pt x="2342" y="9"/>
                  </a:cubicBezTo>
                  <a:cubicBezTo>
                    <a:pt x="2261" y="3"/>
                    <a:pt x="2183" y="0"/>
                    <a:pt x="2108" y="0"/>
                  </a:cubicBezTo>
                  <a:close/>
                </a:path>
              </a:pathLst>
            </a:custGeom>
            <a:solidFill>
              <a:srgbClr val="DCA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30"/>
            <p:cNvSpPr/>
            <p:nvPr/>
          </p:nvSpPr>
          <p:spPr>
            <a:xfrm>
              <a:off x="2919558" y="2853330"/>
              <a:ext cx="369497" cy="190463"/>
            </a:xfrm>
            <a:custGeom>
              <a:avLst/>
              <a:gdLst/>
              <a:ahLst/>
              <a:cxnLst/>
              <a:rect l="l" t="t" r="r" b="b"/>
              <a:pathLst>
                <a:path w="6660" h="3433" extrusionOk="0">
                  <a:moveTo>
                    <a:pt x="5029" y="1"/>
                  </a:moveTo>
                  <a:cubicBezTo>
                    <a:pt x="3852" y="1"/>
                    <a:pt x="2222" y="152"/>
                    <a:pt x="704" y="800"/>
                  </a:cubicBezTo>
                  <a:lnTo>
                    <a:pt x="704" y="827"/>
                  </a:lnTo>
                  <a:cubicBezTo>
                    <a:pt x="717" y="910"/>
                    <a:pt x="731" y="1007"/>
                    <a:pt x="745" y="1090"/>
                  </a:cubicBezTo>
                  <a:cubicBezTo>
                    <a:pt x="814" y="1852"/>
                    <a:pt x="578" y="2600"/>
                    <a:pt x="80" y="3182"/>
                  </a:cubicBezTo>
                  <a:lnTo>
                    <a:pt x="80" y="3195"/>
                  </a:lnTo>
                  <a:cubicBezTo>
                    <a:pt x="0" y="3289"/>
                    <a:pt x="73" y="3432"/>
                    <a:pt x="190" y="3432"/>
                  </a:cubicBezTo>
                  <a:cubicBezTo>
                    <a:pt x="195" y="3432"/>
                    <a:pt x="200" y="3432"/>
                    <a:pt x="205" y="3431"/>
                  </a:cubicBezTo>
                  <a:cubicBezTo>
                    <a:pt x="1714" y="3237"/>
                    <a:pt x="2615" y="2586"/>
                    <a:pt x="2615" y="2586"/>
                  </a:cubicBezTo>
                  <a:lnTo>
                    <a:pt x="3086" y="1284"/>
                  </a:lnTo>
                  <a:cubicBezTo>
                    <a:pt x="3086" y="1284"/>
                    <a:pt x="3332" y="715"/>
                    <a:pt x="3888" y="715"/>
                  </a:cubicBezTo>
                  <a:cubicBezTo>
                    <a:pt x="4004" y="715"/>
                    <a:pt x="4134" y="740"/>
                    <a:pt x="4277" y="800"/>
                  </a:cubicBezTo>
                  <a:cubicBezTo>
                    <a:pt x="4614" y="934"/>
                    <a:pt x="5139" y="1028"/>
                    <a:pt x="5670" y="1028"/>
                  </a:cubicBezTo>
                  <a:cubicBezTo>
                    <a:pt x="6014" y="1028"/>
                    <a:pt x="6360" y="989"/>
                    <a:pt x="6659" y="896"/>
                  </a:cubicBezTo>
                  <a:cubicBezTo>
                    <a:pt x="6659" y="495"/>
                    <a:pt x="6451" y="79"/>
                    <a:pt x="6451" y="79"/>
                  </a:cubicBezTo>
                  <a:cubicBezTo>
                    <a:pt x="6169" y="45"/>
                    <a:pt x="5665" y="1"/>
                    <a:pt x="50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30"/>
            <p:cNvSpPr/>
            <p:nvPr/>
          </p:nvSpPr>
          <p:spPr>
            <a:xfrm>
              <a:off x="3007771" y="2903040"/>
              <a:ext cx="93761" cy="114566"/>
            </a:xfrm>
            <a:custGeom>
              <a:avLst/>
              <a:gdLst/>
              <a:ahLst/>
              <a:cxnLst/>
              <a:rect l="l" t="t" r="r" b="b"/>
              <a:pathLst>
                <a:path w="1690" h="2065" extrusionOk="0">
                  <a:moveTo>
                    <a:pt x="844" y="0"/>
                  </a:moveTo>
                  <a:cubicBezTo>
                    <a:pt x="374" y="0"/>
                    <a:pt x="0" y="471"/>
                    <a:pt x="0" y="1039"/>
                  </a:cubicBezTo>
                  <a:cubicBezTo>
                    <a:pt x="0" y="1136"/>
                    <a:pt x="0" y="1233"/>
                    <a:pt x="28" y="1330"/>
                  </a:cubicBezTo>
                  <a:cubicBezTo>
                    <a:pt x="139" y="1760"/>
                    <a:pt x="457" y="2064"/>
                    <a:pt x="844" y="2064"/>
                  </a:cubicBezTo>
                  <a:lnTo>
                    <a:pt x="914" y="2064"/>
                  </a:lnTo>
                  <a:cubicBezTo>
                    <a:pt x="1343" y="2022"/>
                    <a:pt x="1690" y="1579"/>
                    <a:pt x="1690" y="1039"/>
                  </a:cubicBezTo>
                  <a:cubicBezTo>
                    <a:pt x="1690" y="471"/>
                    <a:pt x="1315" y="0"/>
                    <a:pt x="844" y="0"/>
                  </a:cubicBezTo>
                  <a:close/>
                </a:path>
              </a:pathLst>
            </a:custGeom>
            <a:solidFill>
              <a:srgbClr val="DCA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30"/>
            <p:cNvSpPr/>
            <p:nvPr/>
          </p:nvSpPr>
          <p:spPr>
            <a:xfrm>
              <a:off x="3014650" y="2923789"/>
              <a:ext cx="71514" cy="87658"/>
            </a:xfrm>
            <a:custGeom>
              <a:avLst/>
              <a:gdLst/>
              <a:ahLst/>
              <a:cxnLst/>
              <a:rect l="l" t="t" r="r" b="b"/>
              <a:pathLst>
                <a:path w="1289" h="1580" extrusionOk="0">
                  <a:moveTo>
                    <a:pt x="652" y="1"/>
                  </a:moveTo>
                  <a:cubicBezTo>
                    <a:pt x="292" y="1"/>
                    <a:pt x="0" y="361"/>
                    <a:pt x="0" y="789"/>
                  </a:cubicBezTo>
                  <a:cubicBezTo>
                    <a:pt x="0" y="1233"/>
                    <a:pt x="292" y="1580"/>
                    <a:pt x="652" y="1580"/>
                  </a:cubicBezTo>
                  <a:cubicBezTo>
                    <a:pt x="997" y="1580"/>
                    <a:pt x="1289" y="1233"/>
                    <a:pt x="1289" y="789"/>
                  </a:cubicBezTo>
                  <a:cubicBezTo>
                    <a:pt x="1289" y="361"/>
                    <a:pt x="997" y="1"/>
                    <a:pt x="652" y="1"/>
                  </a:cubicBezTo>
                  <a:close/>
                </a:path>
              </a:pathLst>
            </a:custGeom>
            <a:solidFill>
              <a:srgbClr val="CD9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30"/>
            <p:cNvSpPr/>
            <p:nvPr/>
          </p:nvSpPr>
          <p:spPr>
            <a:xfrm>
              <a:off x="1917322" y="4545177"/>
              <a:ext cx="331992" cy="199062"/>
            </a:xfrm>
            <a:custGeom>
              <a:avLst/>
              <a:gdLst/>
              <a:ahLst/>
              <a:cxnLst/>
              <a:rect l="l" t="t" r="r" b="b"/>
              <a:pathLst>
                <a:path w="5984" h="3588" extrusionOk="0">
                  <a:moveTo>
                    <a:pt x="5984" y="0"/>
                  </a:moveTo>
                  <a:cubicBezTo>
                    <a:pt x="5956" y="14"/>
                    <a:pt x="4807" y="665"/>
                    <a:pt x="5042" y="3048"/>
                  </a:cubicBezTo>
                  <a:cubicBezTo>
                    <a:pt x="4142" y="2867"/>
                    <a:pt x="527" y="1995"/>
                    <a:pt x="1" y="1856"/>
                  </a:cubicBezTo>
                  <a:lnTo>
                    <a:pt x="1" y="1856"/>
                  </a:lnTo>
                  <a:cubicBezTo>
                    <a:pt x="15" y="1870"/>
                    <a:pt x="28" y="1870"/>
                    <a:pt x="43" y="1870"/>
                  </a:cubicBezTo>
                  <a:lnTo>
                    <a:pt x="5458" y="3587"/>
                  </a:lnTo>
                  <a:cubicBezTo>
                    <a:pt x="4931" y="1912"/>
                    <a:pt x="5652" y="512"/>
                    <a:pt x="5984" y="0"/>
                  </a:cubicBezTo>
                  <a:close/>
                </a:path>
              </a:pathLst>
            </a:custGeom>
            <a:solidFill>
              <a:srgbClr val="CD9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30"/>
            <p:cNvSpPr/>
            <p:nvPr/>
          </p:nvSpPr>
          <p:spPr>
            <a:xfrm>
              <a:off x="3020032" y="4386894"/>
              <a:ext cx="225970" cy="370440"/>
            </a:xfrm>
            <a:custGeom>
              <a:avLst/>
              <a:gdLst/>
              <a:ahLst/>
              <a:cxnLst/>
              <a:rect l="l" t="t" r="r" b="b"/>
              <a:pathLst>
                <a:path w="4073" h="6677" extrusionOk="0">
                  <a:moveTo>
                    <a:pt x="4073" y="0"/>
                  </a:moveTo>
                  <a:lnTo>
                    <a:pt x="4073" y="0"/>
                  </a:lnTo>
                  <a:cubicBezTo>
                    <a:pt x="3215" y="182"/>
                    <a:pt x="2302" y="240"/>
                    <a:pt x="1485" y="240"/>
                  </a:cubicBezTo>
                  <a:cubicBezTo>
                    <a:pt x="931" y="240"/>
                    <a:pt x="420" y="213"/>
                    <a:pt x="1" y="180"/>
                  </a:cubicBezTo>
                  <a:lnTo>
                    <a:pt x="1" y="180"/>
                  </a:lnTo>
                  <a:cubicBezTo>
                    <a:pt x="236" y="2230"/>
                    <a:pt x="416" y="4556"/>
                    <a:pt x="305" y="6676"/>
                  </a:cubicBezTo>
                  <a:cubicBezTo>
                    <a:pt x="457" y="5886"/>
                    <a:pt x="651" y="3130"/>
                    <a:pt x="499" y="665"/>
                  </a:cubicBezTo>
                  <a:cubicBezTo>
                    <a:pt x="2217" y="665"/>
                    <a:pt x="4017" y="28"/>
                    <a:pt x="4073" y="0"/>
                  </a:cubicBezTo>
                  <a:close/>
                </a:path>
              </a:pathLst>
            </a:custGeom>
            <a:solidFill>
              <a:srgbClr val="CD9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30"/>
            <p:cNvSpPr/>
            <p:nvPr/>
          </p:nvSpPr>
          <p:spPr>
            <a:xfrm>
              <a:off x="3109909" y="2698709"/>
              <a:ext cx="162945" cy="89101"/>
            </a:xfrm>
            <a:custGeom>
              <a:avLst/>
              <a:gdLst/>
              <a:ahLst/>
              <a:cxnLst/>
              <a:rect l="l" t="t" r="r" b="b"/>
              <a:pathLst>
                <a:path w="2937" h="1606" extrusionOk="0">
                  <a:moveTo>
                    <a:pt x="426" y="1"/>
                  </a:moveTo>
                  <a:cubicBezTo>
                    <a:pt x="291" y="1"/>
                    <a:pt x="149" y="9"/>
                    <a:pt x="1" y="26"/>
                  </a:cubicBezTo>
                  <a:cubicBezTo>
                    <a:pt x="1" y="26"/>
                    <a:pt x="1386" y="124"/>
                    <a:pt x="1912" y="1454"/>
                  </a:cubicBezTo>
                  <a:cubicBezTo>
                    <a:pt x="2244" y="1481"/>
                    <a:pt x="2591" y="1537"/>
                    <a:pt x="2937" y="1605"/>
                  </a:cubicBezTo>
                  <a:cubicBezTo>
                    <a:pt x="2937" y="1605"/>
                    <a:pt x="2322" y="1"/>
                    <a:pt x="4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30"/>
            <p:cNvSpPr/>
            <p:nvPr/>
          </p:nvSpPr>
          <p:spPr>
            <a:xfrm>
              <a:off x="3239009" y="2781595"/>
              <a:ext cx="57699" cy="76230"/>
            </a:xfrm>
            <a:custGeom>
              <a:avLst/>
              <a:gdLst/>
              <a:ahLst/>
              <a:cxnLst/>
              <a:rect l="l" t="t" r="r" b="b"/>
              <a:pathLst>
                <a:path w="1040" h="1374" extrusionOk="0">
                  <a:moveTo>
                    <a:pt x="1" y="1"/>
                  </a:moveTo>
                  <a:lnTo>
                    <a:pt x="1" y="1"/>
                  </a:lnTo>
                  <a:cubicBezTo>
                    <a:pt x="43" y="237"/>
                    <a:pt x="111" y="804"/>
                    <a:pt x="28" y="1317"/>
                  </a:cubicBezTo>
                  <a:cubicBezTo>
                    <a:pt x="305" y="1330"/>
                    <a:pt x="541" y="1345"/>
                    <a:pt x="693" y="1372"/>
                  </a:cubicBezTo>
                  <a:cubicBezTo>
                    <a:pt x="702" y="1373"/>
                    <a:pt x="711" y="1373"/>
                    <a:pt x="720" y="1373"/>
                  </a:cubicBezTo>
                  <a:cubicBezTo>
                    <a:pt x="874" y="1373"/>
                    <a:pt x="999" y="1266"/>
                    <a:pt x="1012" y="1109"/>
                  </a:cubicBezTo>
                  <a:cubicBezTo>
                    <a:pt x="1040" y="832"/>
                    <a:pt x="1012" y="388"/>
                    <a:pt x="610" y="111"/>
                  </a:cubicBezTo>
                  <a:cubicBezTo>
                    <a:pt x="403" y="70"/>
                    <a:pt x="194" y="28"/>
                    <a:pt x="1" y="1"/>
                  </a:cubicBezTo>
                  <a:close/>
                </a:path>
              </a:pathLst>
            </a:custGeom>
            <a:solidFill>
              <a:srgbClr val="A98C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30"/>
            <p:cNvSpPr/>
            <p:nvPr/>
          </p:nvSpPr>
          <p:spPr>
            <a:xfrm>
              <a:off x="2958561" y="2853330"/>
              <a:ext cx="330494" cy="61305"/>
            </a:xfrm>
            <a:custGeom>
              <a:avLst/>
              <a:gdLst/>
              <a:ahLst/>
              <a:cxnLst/>
              <a:rect l="l" t="t" r="r" b="b"/>
              <a:pathLst>
                <a:path w="5957" h="1105" extrusionOk="0">
                  <a:moveTo>
                    <a:pt x="4326" y="1"/>
                  </a:moveTo>
                  <a:cubicBezTo>
                    <a:pt x="3149" y="1"/>
                    <a:pt x="1519" y="152"/>
                    <a:pt x="1" y="800"/>
                  </a:cubicBezTo>
                  <a:lnTo>
                    <a:pt x="1" y="827"/>
                  </a:lnTo>
                  <a:cubicBezTo>
                    <a:pt x="14" y="910"/>
                    <a:pt x="28" y="1007"/>
                    <a:pt x="42" y="1090"/>
                  </a:cubicBezTo>
                  <a:lnTo>
                    <a:pt x="42" y="1104"/>
                  </a:lnTo>
                  <a:cubicBezTo>
                    <a:pt x="42" y="1104"/>
                    <a:pt x="1882" y="279"/>
                    <a:pt x="4610" y="279"/>
                  </a:cubicBezTo>
                  <a:cubicBezTo>
                    <a:pt x="4923" y="279"/>
                    <a:pt x="5247" y="290"/>
                    <a:pt x="5582" y="314"/>
                  </a:cubicBezTo>
                  <a:cubicBezTo>
                    <a:pt x="5804" y="606"/>
                    <a:pt x="5956" y="896"/>
                    <a:pt x="5956" y="896"/>
                  </a:cubicBezTo>
                  <a:cubicBezTo>
                    <a:pt x="5956" y="495"/>
                    <a:pt x="5748" y="79"/>
                    <a:pt x="5748" y="79"/>
                  </a:cubicBezTo>
                  <a:cubicBezTo>
                    <a:pt x="5466" y="45"/>
                    <a:pt x="4962" y="1"/>
                    <a:pt x="432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30"/>
            <p:cNvSpPr/>
            <p:nvPr/>
          </p:nvSpPr>
          <p:spPr>
            <a:xfrm>
              <a:off x="3149133" y="1534472"/>
              <a:ext cx="740048" cy="739271"/>
            </a:xfrm>
            <a:custGeom>
              <a:avLst/>
              <a:gdLst/>
              <a:ahLst/>
              <a:cxnLst/>
              <a:rect l="l" t="t" r="r" b="b"/>
              <a:pathLst>
                <a:path w="13339" h="13325" extrusionOk="0">
                  <a:moveTo>
                    <a:pt x="6662" y="1"/>
                  </a:moveTo>
                  <a:cubicBezTo>
                    <a:pt x="2992" y="1"/>
                    <a:pt x="1" y="2978"/>
                    <a:pt x="1" y="6662"/>
                  </a:cubicBezTo>
                  <a:cubicBezTo>
                    <a:pt x="1" y="10346"/>
                    <a:pt x="2992" y="13325"/>
                    <a:pt x="6662" y="13325"/>
                  </a:cubicBezTo>
                  <a:cubicBezTo>
                    <a:pt x="10346" y="13325"/>
                    <a:pt x="13338" y="10346"/>
                    <a:pt x="13338" y="6662"/>
                  </a:cubicBezTo>
                  <a:cubicBezTo>
                    <a:pt x="13338" y="2978"/>
                    <a:pt x="10346" y="1"/>
                    <a:pt x="66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30"/>
            <p:cNvSpPr/>
            <p:nvPr/>
          </p:nvSpPr>
          <p:spPr>
            <a:xfrm>
              <a:off x="3360398" y="1961719"/>
              <a:ext cx="273073" cy="241837"/>
            </a:xfrm>
            <a:custGeom>
              <a:avLst/>
              <a:gdLst/>
              <a:ahLst/>
              <a:cxnLst/>
              <a:rect l="l" t="t" r="r" b="b"/>
              <a:pathLst>
                <a:path w="4922" h="4359" extrusionOk="0">
                  <a:moveTo>
                    <a:pt x="1" y="1"/>
                  </a:moveTo>
                  <a:cubicBezTo>
                    <a:pt x="1" y="1"/>
                    <a:pt x="195" y="998"/>
                    <a:pt x="653" y="1607"/>
                  </a:cubicBezTo>
                  <a:cubicBezTo>
                    <a:pt x="1123" y="2230"/>
                    <a:pt x="1705" y="2521"/>
                    <a:pt x="1705" y="2521"/>
                  </a:cubicBezTo>
                  <a:cubicBezTo>
                    <a:pt x="1705" y="2521"/>
                    <a:pt x="1940" y="3657"/>
                    <a:pt x="2869" y="4183"/>
                  </a:cubicBezTo>
                  <a:cubicBezTo>
                    <a:pt x="2896" y="4197"/>
                    <a:pt x="2910" y="4211"/>
                    <a:pt x="2924" y="4224"/>
                  </a:cubicBezTo>
                  <a:cubicBezTo>
                    <a:pt x="3104" y="4317"/>
                    <a:pt x="3287" y="4359"/>
                    <a:pt x="3463" y="4359"/>
                  </a:cubicBezTo>
                  <a:cubicBezTo>
                    <a:pt x="4262" y="4359"/>
                    <a:pt x="4922" y="3502"/>
                    <a:pt x="4558" y="2673"/>
                  </a:cubicBezTo>
                  <a:lnTo>
                    <a:pt x="4032" y="1496"/>
                  </a:lnTo>
                  <a:cubicBezTo>
                    <a:pt x="4032" y="1496"/>
                    <a:pt x="3589" y="734"/>
                    <a:pt x="3533" y="665"/>
                  </a:cubicBezTo>
                  <a:cubicBezTo>
                    <a:pt x="3478" y="610"/>
                    <a:pt x="1"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30"/>
            <p:cNvSpPr/>
            <p:nvPr/>
          </p:nvSpPr>
          <p:spPr>
            <a:xfrm>
              <a:off x="4010507" y="4736415"/>
              <a:ext cx="395850" cy="72346"/>
            </a:xfrm>
            <a:custGeom>
              <a:avLst/>
              <a:gdLst/>
              <a:ahLst/>
              <a:cxnLst/>
              <a:rect l="l" t="t" r="r" b="b"/>
              <a:pathLst>
                <a:path w="7135" h="1304" extrusionOk="0">
                  <a:moveTo>
                    <a:pt x="2929" y="0"/>
                  </a:moveTo>
                  <a:cubicBezTo>
                    <a:pt x="2919" y="0"/>
                    <a:pt x="2913" y="1"/>
                    <a:pt x="2909" y="2"/>
                  </a:cubicBezTo>
                  <a:cubicBezTo>
                    <a:pt x="2176" y="570"/>
                    <a:pt x="1136" y="777"/>
                    <a:pt x="1136" y="777"/>
                  </a:cubicBezTo>
                  <a:cubicBezTo>
                    <a:pt x="1136" y="777"/>
                    <a:pt x="375" y="1220"/>
                    <a:pt x="209" y="1248"/>
                  </a:cubicBezTo>
                  <a:cubicBezTo>
                    <a:pt x="162" y="1248"/>
                    <a:pt x="116" y="1255"/>
                    <a:pt x="70" y="1255"/>
                  </a:cubicBezTo>
                  <a:cubicBezTo>
                    <a:pt x="47" y="1255"/>
                    <a:pt x="24" y="1253"/>
                    <a:pt x="1" y="1248"/>
                  </a:cubicBezTo>
                  <a:lnTo>
                    <a:pt x="1" y="1304"/>
                  </a:lnTo>
                  <a:lnTo>
                    <a:pt x="6802" y="1304"/>
                  </a:lnTo>
                  <a:cubicBezTo>
                    <a:pt x="7134" y="958"/>
                    <a:pt x="6802" y="417"/>
                    <a:pt x="6802" y="417"/>
                  </a:cubicBezTo>
                  <a:cubicBezTo>
                    <a:pt x="6802" y="417"/>
                    <a:pt x="3246" y="0"/>
                    <a:pt x="2929" y="0"/>
                  </a:cubicBezTo>
                  <a:close/>
                </a:path>
              </a:pathLst>
            </a:custGeom>
            <a:solidFill>
              <a:srgbClr val="DCA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30"/>
            <p:cNvSpPr/>
            <p:nvPr/>
          </p:nvSpPr>
          <p:spPr>
            <a:xfrm>
              <a:off x="3139923" y="2652494"/>
              <a:ext cx="231296" cy="107631"/>
            </a:xfrm>
            <a:custGeom>
              <a:avLst/>
              <a:gdLst/>
              <a:ahLst/>
              <a:cxnLst/>
              <a:rect l="l" t="t" r="r" b="b"/>
              <a:pathLst>
                <a:path w="4169" h="1940" extrusionOk="0">
                  <a:moveTo>
                    <a:pt x="1219" y="1"/>
                  </a:moveTo>
                  <a:cubicBezTo>
                    <a:pt x="872" y="71"/>
                    <a:pt x="180" y="832"/>
                    <a:pt x="180" y="832"/>
                  </a:cubicBezTo>
                  <a:lnTo>
                    <a:pt x="0" y="1539"/>
                  </a:lnTo>
                  <a:cubicBezTo>
                    <a:pt x="0" y="1552"/>
                    <a:pt x="14" y="1580"/>
                    <a:pt x="41" y="1594"/>
                  </a:cubicBezTo>
                  <a:cubicBezTo>
                    <a:pt x="70" y="1601"/>
                    <a:pt x="98" y="1604"/>
                    <a:pt x="126" y="1604"/>
                  </a:cubicBezTo>
                  <a:cubicBezTo>
                    <a:pt x="261" y="1604"/>
                    <a:pt x="386" y="1524"/>
                    <a:pt x="444" y="1386"/>
                  </a:cubicBezTo>
                  <a:lnTo>
                    <a:pt x="582" y="1068"/>
                  </a:lnTo>
                  <a:lnTo>
                    <a:pt x="1371" y="763"/>
                  </a:lnTo>
                  <a:cubicBezTo>
                    <a:pt x="1371" y="763"/>
                    <a:pt x="2189" y="1940"/>
                    <a:pt x="3574" y="1940"/>
                  </a:cubicBezTo>
                  <a:cubicBezTo>
                    <a:pt x="4169" y="1345"/>
                    <a:pt x="4100" y="1068"/>
                    <a:pt x="4100" y="1026"/>
                  </a:cubicBezTo>
                  <a:cubicBezTo>
                    <a:pt x="4100" y="970"/>
                    <a:pt x="3643" y="431"/>
                    <a:pt x="3643" y="431"/>
                  </a:cubicBezTo>
                  <a:cubicBezTo>
                    <a:pt x="3643" y="431"/>
                    <a:pt x="2383" y="126"/>
                    <a:pt x="1219" y="1"/>
                  </a:cubicBezTo>
                  <a:close/>
                </a:path>
              </a:pathLst>
            </a:custGeom>
            <a:solidFill>
              <a:srgbClr val="DCA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30"/>
            <p:cNvSpPr/>
            <p:nvPr/>
          </p:nvSpPr>
          <p:spPr>
            <a:xfrm>
              <a:off x="3312797" y="2326719"/>
              <a:ext cx="650115" cy="647174"/>
            </a:xfrm>
            <a:custGeom>
              <a:avLst/>
              <a:gdLst/>
              <a:ahLst/>
              <a:cxnLst/>
              <a:rect l="l" t="t" r="r" b="b"/>
              <a:pathLst>
                <a:path w="11718" h="11665" extrusionOk="0">
                  <a:moveTo>
                    <a:pt x="7812" y="0"/>
                  </a:moveTo>
                  <a:cubicBezTo>
                    <a:pt x="7812" y="0"/>
                    <a:pt x="8020" y="3394"/>
                    <a:pt x="8394" y="5278"/>
                  </a:cubicBezTo>
                  <a:cubicBezTo>
                    <a:pt x="4488" y="5873"/>
                    <a:pt x="554" y="6136"/>
                    <a:pt x="554" y="6136"/>
                  </a:cubicBezTo>
                  <a:cubicBezTo>
                    <a:pt x="554" y="6136"/>
                    <a:pt x="0" y="9461"/>
                    <a:pt x="1594" y="11566"/>
                  </a:cubicBezTo>
                  <a:cubicBezTo>
                    <a:pt x="1857" y="11633"/>
                    <a:pt x="2182" y="11665"/>
                    <a:pt x="2552" y="11665"/>
                  </a:cubicBezTo>
                  <a:cubicBezTo>
                    <a:pt x="5136" y="11665"/>
                    <a:pt x="9901" y="10135"/>
                    <a:pt x="11040" y="8754"/>
                  </a:cubicBezTo>
                  <a:cubicBezTo>
                    <a:pt x="11718" y="6455"/>
                    <a:pt x="7812" y="1"/>
                    <a:pt x="78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30"/>
            <p:cNvSpPr/>
            <p:nvPr/>
          </p:nvSpPr>
          <p:spPr>
            <a:xfrm>
              <a:off x="4171120" y="4726540"/>
              <a:ext cx="66909" cy="82221"/>
            </a:xfrm>
            <a:custGeom>
              <a:avLst/>
              <a:gdLst/>
              <a:ahLst/>
              <a:cxnLst/>
              <a:rect l="l" t="t" r="r" b="b"/>
              <a:pathLst>
                <a:path w="1206" h="1482" extrusionOk="0">
                  <a:moveTo>
                    <a:pt x="583" y="0"/>
                  </a:moveTo>
                  <a:cubicBezTo>
                    <a:pt x="319" y="0"/>
                    <a:pt x="1" y="207"/>
                    <a:pt x="1" y="207"/>
                  </a:cubicBezTo>
                  <a:cubicBezTo>
                    <a:pt x="1" y="207"/>
                    <a:pt x="832" y="1011"/>
                    <a:pt x="790" y="1482"/>
                  </a:cubicBezTo>
                  <a:lnTo>
                    <a:pt x="1205" y="1482"/>
                  </a:lnTo>
                  <a:cubicBezTo>
                    <a:pt x="1205" y="1482"/>
                    <a:pt x="1039" y="512"/>
                    <a:pt x="58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30"/>
            <p:cNvSpPr/>
            <p:nvPr/>
          </p:nvSpPr>
          <p:spPr>
            <a:xfrm>
              <a:off x="3552524" y="2558734"/>
              <a:ext cx="558739" cy="1134289"/>
            </a:xfrm>
            <a:custGeom>
              <a:avLst/>
              <a:gdLst/>
              <a:ahLst/>
              <a:cxnLst/>
              <a:rect l="l" t="t" r="r" b="b"/>
              <a:pathLst>
                <a:path w="10071" h="20445" extrusionOk="0">
                  <a:moveTo>
                    <a:pt x="3893" y="1"/>
                  </a:moveTo>
                  <a:cubicBezTo>
                    <a:pt x="2951" y="1"/>
                    <a:pt x="2453" y="874"/>
                    <a:pt x="2453" y="874"/>
                  </a:cubicBezTo>
                  <a:cubicBezTo>
                    <a:pt x="2453" y="874"/>
                    <a:pt x="2125" y="792"/>
                    <a:pt x="1696" y="792"/>
                  </a:cubicBezTo>
                  <a:cubicBezTo>
                    <a:pt x="1568" y="792"/>
                    <a:pt x="1430" y="800"/>
                    <a:pt x="1289" y="819"/>
                  </a:cubicBezTo>
                  <a:cubicBezTo>
                    <a:pt x="665" y="902"/>
                    <a:pt x="416" y="1567"/>
                    <a:pt x="416" y="1567"/>
                  </a:cubicBezTo>
                  <a:cubicBezTo>
                    <a:pt x="1" y="5707"/>
                    <a:pt x="347" y="9212"/>
                    <a:pt x="1136" y="12079"/>
                  </a:cubicBezTo>
                  <a:cubicBezTo>
                    <a:pt x="1400" y="12993"/>
                    <a:pt x="1690" y="13838"/>
                    <a:pt x="2037" y="14614"/>
                  </a:cubicBezTo>
                  <a:cubicBezTo>
                    <a:pt x="2854" y="16511"/>
                    <a:pt x="3907" y="18021"/>
                    <a:pt x="5042" y="19115"/>
                  </a:cubicBezTo>
                  <a:cubicBezTo>
                    <a:pt x="5805" y="19849"/>
                    <a:pt x="6663" y="20251"/>
                    <a:pt x="7535" y="20444"/>
                  </a:cubicBezTo>
                  <a:cubicBezTo>
                    <a:pt x="7508" y="20237"/>
                    <a:pt x="7480" y="20029"/>
                    <a:pt x="7467" y="19807"/>
                  </a:cubicBezTo>
                  <a:cubicBezTo>
                    <a:pt x="7369" y="18991"/>
                    <a:pt x="7369" y="18145"/>
                    <a:pt x="7439" y="17329"/>
                  </a:cubicBezTo>
                  <a:cubicBezTo>
                    <a:pt x="7439" y="17329"/>
                    <a:pt x="10071" y="16622"/>
                    <a:pt x="9710" y="14738"/>
                  </a:cubicBezTo>
                  <a:cubicBezTo>
                    <a:pt x="9710" y="14710"/>
                    <a:pt x="9696" y="14683"/>
                    <a:pt x="9696" y="14655"/>
                  </a:cubicBezTo>
                  <a:cubicBezTo>
                    <a:pt x="9628" y="14660"/>
                    <a:pt x="9561" y="14662"/>
                    <a:pt x="9495" y="14662"/>
                  </a:cubicBezTo>
                  <a:cubicBezTo>
                    <a:pt x="7767" y="14662"/>
                    <a:pt x="6462" y="13124"/>
                    <a:pt x="5555" y="11484"/>
                  </a:cubicBezTo>
                  <a:cubicBezTo>
                    <a:pt x="5347" y="10403"/>
                    <a:pt x="5292" y="9309"/>
                    <a:pt x="5319" y="8339"/>
                  </a:cubicBezTo>
                  <a:cubicBezTo>
                    <a:pt x="5347" y="7342"/>
                    <a:pt x="5444" y="6483"/>
                    <a:pt x="5583" y="5916"/>
                  </a:cubicBezTo>
                  <a:cubicBezTo>
                    <a:pt x="5583" y="5860"/>
                    <a:pt x="5596" y="5805"/>
                    <a:pt x="5611" y="5763"/>
                  </a:cubicBezTo>
                  <a:cubicBezTo>
                    <a:pt x="6233" y="2730"/>
                    <a:pt x="4821" y="1"/>
                    <a:pt x="38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30"/>
            <p:cNvSpPr/>
            <p:nvPr/>
          </p:nvSpPr>
          <p:spPr>
            <a:xfrm>
              <a:off x="3564064" y="1874117"/>
              <a:ext cx="332769" cy="323559"/>
            </a:xfrm>
            <a:custGeom>
              <a:avLst/>
              <a:gdLst/>
              <a:ahLst/>
              <a:cxnLst/>
              <a:rect l="l" t="t" r="r" b="b"/>
              <a:pathLst>
                <a:path w="5998" h="5832" extrusionOk="0">
                  <a:moveTo>
                    <a:pt x="1857" y="1"/>
                  </a:moveTo>
                  <a:lnTo>
                    <a:pt x="1" y="1870"/>
                  </a:lnTo>
                  <a:lnTo>
                    <a:pt x="3144" y="5416"/>
                  </a:lnTo>
                  <a:lnTo>
                    <a:pt x="3519" y="5831"/>
                  </a:lnTo>
                  <a:lnTo>
                    <a:pt x="3754" y="5582"/>
                  </a:lnTo>
                  <a:lnTo>
                    <a:pt x="5998" y="3352"/>
                  </a:lnTo>
                  <a:lnTo>
                    <a:pt x="1857" y="1"/>
                  </a:lnTo>
                  <a:close/>
                </a:path>
              </a:pathLst>
            </a:custGeom>
            <a:solidFill>
              <a:srgbClr val="CD9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30"/>
            <p:cNvSpPr/>
            <p:nvPr/>
          </p:nvSpPr>
          <p:spPr>
            <a:xfrm>
              <a:off x="3358124" y="1743519"/>
              <a:ext cx="367389" cy="451829"/>
            </a:xfrm>
            <a:custGeom>
              <a:avLst/>
              <a:gdLst/>
              <a:ahLst/>
              <a:cxnLst/>
              <a:rect l="l" t="t" r="r" b="b"/>
              <a:pathLst>
                <a:path w="6622" h="8144" extrusionOk="0">
                  <a:moveTo>
                    <a:pt x="2898" y="0"/>
                  </a:moveTo>
                  <a:cubicBezTo>
                    <a:pt x="1128" y="0"/>
                    <a:pt x="88" y="1543"/>
                    <a:pt x="56" y="2756"/>
                  </a:cubicBezTo>
                  <a:cubicBezTo>
                    <a:pt x="56" y="2756"/>
                    <a:pt x="1" y="3352"/>
                    <a:pt x="319" y="4168"/>
                  </a:cubicBezTo>
                  <a:lnTo>
                    <a:pt x="762" y="4266"/>
                  </a:lnTo>
                  <a:lnTo>
                    <a:pt x="804" y="4390"/>
                  </a:lnTo>
                  <a:cubicBezTo>
                    <a:pt x="818" y="4445"/>
                    <a:pt x="845" y="4515"/>
                    <a:pt x="873" y="4584"/>
                  </a:cubicBezTo>
                  <a:cubicBezTo>
                    <a:pt x="984" y="4833"/>
                    <a:pt x="1192" y="5180"/>
                    <a:pt x="1593" y="5526"/>
                  </a:cubicBezTo>
                  <a:lnTo>
                    <a:pt x="1593" y="5540"/>
                  </a:lnTo>
                  <a:cubicBezTo>
                    <a:pt x="1926" y="6163"/>
                    <a:pt x="2286" y="6565"/>
                    <a:pt x="3145" y="7326"/>
                  </a:cubicBezTo>
                  <a:cubicBezTo>
                    <a:pt x="3228" y="7410"/>
                    <a:pt x="3325" y="7493"/>
                    <a:pt x="3436" y="7590"/>
                  </a:cubicBezTo>
                  <a:cubicBezTo>
                    <a:pt x="3879" y="7784"/>
                    <a:pt x="4433" y="7950"/>
                    <a:pt x="5139" y="8130"/>
                  </a:cubicBezTo>
                  <a:cubicBezTo>
                    <a:pt x="5176" y="8139"/>
                    <a:pt x="5215" y="8144"/>
                    <a:pt x="5255" y="8144"/>
                  </a:cubicBezTo>
                  <a:cubicBezTo>
                    <a:pt x="5332" y="8144"/>
                    <a:pt x="5412" y="8126"/>
                    <a:pt x="5486" y="8089"/>
                  </a:cubicBezTo>
                  <a:lnTo>
                    <a:pt x="5887" y="7880"/>
                  </a:lnTo>
                  <a:cubicBezTo>
                    <a:pt x="5970" y="7839"/>
                    <a:pt x="6040" y="7756"/>
                    <a:pt x="6068" y="7659"/>
                  </a:cubicBezTo>
                  <a:cubicBezTo>
                    <a:pt x="6136" y="7396"/>
                    <a:pt x="6289" y="6814"/>
                    <a:pt x="6428" y="6246"/>
                  </a:cubicBezTo>
                  <a:cubicBezTo>
                    <a:pt x="6622" y="5513"/>
                    <a:pt x="6538" y="4722"/>
                    <a:pt x="6192" y="4044"/>
                  </a:cubicBezTo>
                  <a:lnTo>
                    <a:pt x="5915" y="3504"/>
                  </a:lnTo>
                  <a:cubicBezTo>
                    <a:pt x="5915" y="3504"/>
                    <a:pt x="6164" y="1232"/>
                    <a:pt x="4544" y="401"/>
                  </a:cubicBezTo>
                  <a:cubicBezTo>
                    <a:pt x="3943" y="120"/>
                    <a:pt x="3392" y="0"/>
                    <a:pt x="2898" y="0"/>
                  </a:cubicBezTo>
                  <a:close/>
                </a:path>
              </a:pathLst>
            </a:custGeom>
            <a:solidFill>
              <a:srgbClr val="DCA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30"/>
            <p:cNvSpPr/>
            <p:nvPr/>
          </p:nvSpPr>
          <p:spPr>
            <a:xfrm>
              <a:off x="4423940" y="2326719"/>
              <a:ext cx="440400" cy="1279480"/>
            </a:xfrm>
            <a:custGeom>
              <a:avLst/>
              <a:gdLst/>
              <a:ahLst/>
              <a:cxnLst/>
              <a:rect l="l" t="t" r="r" b="b"/>
              <a:pathLst>
                <a:path w="7938" h="23062" extrusionOk="0">
                  <a:moveTo>
                    <a:pt x="0" y="0"/>
                  </a:moveTo>
                  <a:lnTo>
                    <a:pt x="0" y="0"/>
                  </a:lnTo>
                  <a:cubicBezTo>
                    <a:pt x="1468" y="2299"/>
                    <a:pt x="2660" y="5319"/>
                    <a:pt x="3560" y="9128"/>
                  </a:cubicBezTo>
                  <a:cubicBezTo>
                    <a:pt x="5347" y="13601"/>
                    <a:pt x="6801" y="18408"/>
                    <a:pt x="7937" y="23062"/>
                  </a:cubicBezTo>
                  <a:cubicBezTo>
                    <a:pt x="7300" y="10125"/>
                    <a:pt x="42" y="42"/>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3" name="Google Shape;1723;p30"/>
            <p:cNvSpPr/>
            <p:nvPr/>
          </p:nvSpPr>
          <p:spPr>
            <a:xfrm>
              <a:off x="3730058" y="2008932"/>
              <a:ext cx="1291020" cy="2770394"/>
            </a:xfrm>
            <a:custGeom>
              <a:avLst/>
              <a:gdLst/>
              <a:ahLst/>
              <a:cxnLst/>
              <a:rect l="l" t="t" r="r" b="b"/>
              <a:pathLst>
                <a:path w="23270" h="49935" extrusionOk="0">
                  <a:moveTo>
                    <a:pt x="2359" y="1"/>
                  </a:moveTo>
                  <a:cubicBezTo>
                    <a:pt x="2202" y="1"/>
                    <a:pt x="2044" y="3"/>
                    <a:pt x="1884" y="8"/>
                  </a:cubicBezTo>
                  <a:cubicBezTo>
                    <a:pt x="1884" y="8"/>
                    <a:pt x="1967" y="1462"/>
                    <a:pt x="1026" y="2819"/>
                  </a:cubicBezTo>
                  <a:cubicBezTo>
                    <a:pt x="762" y="3180"/>
                    <a:pt x="429" y="3540"/>
                    <a:pt x="1" y="3859"/>
                  </a:cubicBezTo>
                  <a:cubicBezTo>
                    <a:pt x="236" y="7224"/>
                    <a:pt x="2272" y="11504"/>
                    <a:pt x="4405" y="12862"/>
                  </a:cubicBezTo>
                  <a:cubicBezTo>
                    <a:pt x="5610" y="14537"/>
                    <a:pt x="5914" y="16324"/>
                    <a:pt x="5804" y="18263"/>
                  </a:cubicBezTo>
                  <a:cubicBezTo>
                    <a:pt x="5776" y="18748"/>
                    <a:pt x="5720" y="19246"/>
                    <a:pt x="5652" y="19759"/>
                  </a:cubicBezTo>
                  <a:cubicBezTo>
                    <a:pt x="5443" y="21144"/>
                    <a:pt x="5111" y="22598"/>
                    <a:pt x="4779" y="24149"/>
                  </a:cubicBezTo>
                  <a:cubicBezTo>
                    <a:pt x="4682" y="24635"/>
                    <a:pt x="4585" y="25119"/>
                    <a:pt x="4488" y="25618"/>
                  </a:cubicBezTo>
                  <a:cubicBezTo>
                    <a:pt x="4461" y="25715"/>
                    <a:pt x="4446" y="25811"/>
                    <a:pt x="4433" y="25909"/>
                  </a:cubicBezTo>
                  <a:cubicBezTo>
                    <a:pt x="4405" y="26033"/>
                    <a:pt x="4391" y="26144"/>
                    <a:pt x="4363" y="26269"/>
                  </a:cubicBezTo>
                  <a:cubicBezTo>
                    <a:pt x="4169" y="27405"/>
                    <a:pt x="4141" y="28568"/>
                    <a:pt x="4267" y="29717"/>
                  </a:cubicBezTo>
                  <a:cubicBezTo>
                    <a:pt x="4280" y="29939"/>
                    <a:pt x="4308" y="30147"/>
                    <a:pt x="4335" y="30354"/>
                  </a:cubicBezTo>
                  <a:cubicBezTo>
                    <a:pt x="5402" y="40050"/>
                    <a:pt x="6995" y="48776"/>
                    <a:pt x="6995" y="48776"/>
                  </a:cubicBezTo>
                  <a:cubicBezTo>
                    <a:pt x="7031" y="48794"/>
                    <a:pt x="9146" y="49935"/>
                    <a:pt x="13732" y="49935"/>
                  </a:cubicBezTo>
                  <a:cubicBezTo>
                    <a:pt x="16149" y="49935"/>
                    <a:pt x="19254" y="49618"/>
                    <a:pt x="23104" y="48652"/>
                  </a:cubicBezTo>
                  <a:cubicBezTo>
                    <a:pt x="23270" y="44053"/>
                    <a:pt x="22328" y="36643"/>
                    <a:pt x="20444" y="28790"/>
                  </a:cubicBezTo>
                  <a:cubicBezTo>
                    <a:pt x="19308" y="24136"/>
                    <a:pt x="17854" y="19329"/>
                    <a:pt x="16067" y="14856"/>
                  </a:cubicBezTo>
                  <a:cubicBezTo>
                    <a:pt x="15846" y="13900"/>
                    <a:pt x="15596" y="13000"/>
                    <a:pt x="15347" y="12141"/>
                  </a:cubicBezTo>
                  <a:cubicBezTo>
                    <a:pt x="14557" y="9579"/>
                    <a:pt x="13615" y="7446"/>
                    <a:pt x="12507" y="5728"/>
                  </a:cubicBezTo>
                  <a:cubicBezTo>
                    <a:pt x="12411" y="5590"/>
                    <a:pt x="12328" y="5451"/>
                    <a:pt x="12230" y="5327"/>
                  </a:cubicBezTo>
                  <a:cubicBezTo>
                    <a:pt x="11815" y="4718"/>
                    <a:pt x="11386" y="4177"/>
                    <a:pt x="10928" y="3678"/>
                  </a:cubicBezTo>
                  <a:cubicBezTo>
                    <a:pt x="8612" y="1150"/>
                    <a:pt x="5752" y="1"/>
                    <a:pt x="235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30"/>
            <p:cNvSpPr/>
            <p:nvPr/>
          </p:nvSpPr>
          <p:spPr>
            <a:xfrm>
              <a:off x="3670862" y="2029238"/>
              <a:ext cx="526450" cy="1232710"/>
            </a:xfrm>
            <a:custGeom>
              <a:avLst/>
              <a:gdLst/>
              <a:ahLst/>
              <a:cxnLst/>
              <a:rect l="l" t="t" r="r" b="b"/>
              <a:pathLst>
                <a:path w="9489" h="22219" extrusionOk="0">
                  <a:moveTo>
                    <a:pt x="4799" y="1"/>
                  </a:moveTo>
                  <a:cubicBezTo>
                    <a:pt x="4545" y="1"/>
                    <a:pt x="4297" y="59"/>
                    <a:pt x="4059" y="182"/>
                  </a:cubicBezTo>
                  <a:cubicBezTo>
                    <a:pt x="2577" y="972"/>
                    <a:pt x="2231" y="2606"/>
                    <a:pt x="2453" y="4656"/>
                  </a:cubicBezTo>
                  <a:cubicBezTo>
                    <a:pt x="2494" y="5044"/>
                    <a:pt x="2564" y="5460"/>
                    <a:pt x="2632" y="5888"/>
                  </a:cubicBezTo>
                  <a:lnTo>
                    <a:pt x="2647" y="5888"/>
                  </a:lnTo>
                  <a:cubicBezTo>
                    <a:pt x="2992" y="7717"/>
                    <a:pt x="3657" y="9767"/>
                    <a:pt x="4322" y="11775"/>
                  </a:cubicBezTo>
                  <a:cubicBezTo>
                    <a:pt x="4045" y="12108"/>
                    <a:pt x="3782" y="12426"/>
                    <a:pt x="3561" y="12703"/>
                  </a:cubicBezTo>
                  <a:cubicBezTo>
                    <a:pt x="2647" y="13811"/>
                    <a:pt x="2051" y="14559"/>
                    <a:pt x="1580" y="15279"/>
                  </a:cubicBezTo>
                  <a:cubicBezTo>
                    <a:pt x="1012" y="16138"/>
                    <a:pt x="597" y="16928"/>
                    <a:pt x="1" y="18174"/>
                  </a:cubicBezTo>
                  <a:cubicBezTo>
                    <a:pt x="111" y="18576"/>
                    <a:pt x="347" y="18963"/>
                    <a:pt x="652" y="19351"/>
                  </a:cubicBezTo>
                  <a:cubicBezTo>
                    <a:pt x="1192" y="20044"/>
                    <a:pt x="1954" y="20681"/>
                    <a:pt x="2647" y="21179"/>
                  </a:cubicBezTo>
                  <a:cubicBezTo>
                    <a:pt x="3311" y="21665"/>
                    <a:pt x="3907" y="22025"/>
                    <a:pt x="4128" y="22149"/>
                  </a:cubicBezTo>
                  <a:cubicBezTo>
                    <a:pt x="4198" y="22191"/>
                    <a:pt x="4239" y="22219"/>
                    <a:pt x="4239" y="22219"/>
                  </a:cubicBezTo>
                  <a:cubicBezTo>
                    <a:pt x="4239" y="22219"/>
                    <a:pt x="4959" y="20751"/>
                    <a:pt x="6289" y="18742"/>
                  </a:cubicBezTo>
                  <a:cubicBezTo>
                    <a:pt x="6663" y="18188"/>
                    <a:pt x="7079" y="17593"/>
                    <a:pt x="7535" y="16983"/>
                  </a:cubicBezTo>
                  <a:cubicBezTo>
                    <a:pt x="8630" y="15487"/>
                    <a:pt x="9156" y="13908"/>
                    <a:pt x="9336" y="12066"/>
                  </a:cubicBezTo>
                  <a:lnTo>
                    <a:pt x="9336" y="12052"/>
                  </a:lnTo>
                  <a:lnTo>
                    <a:pt x="9336" y="12038"/>
                  </a:lnTo>
                  <a:cubicBezTo>
                    <a:pt x="9489" y="10363"/>
                    <a:pt x="9350" y="8465"/>
                    <a:pt x="9073" y="6235"/>
                  </a:cubicBezTo>
                  <a:cubicBezTo>
                    <a:pt x="8920" y="5002"/>
                    <a:pt x="8547" y="3825"/>
                    <a:pt x="8034" y="2828"/>
                  </a:cubicBezTo>
                  <a:lnTo>
                    <a:pt x="7702" y="2246"/>
                  </a:lnTo>
                  <a:cubicBezTo>
                    <a:pt x="7661" y="2176"/>
                    <a:pt x="7618" y="2121"/>
                    <a:pt x="7577" y="2052"/>
                  </a:cubicBezTo>
                  <a:cubicBezTo>
                    <a:pt x="6769" y="807"/>
                    <a:pt x="5745" y="1"/>
                    <a:pt x="47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30"/>
            <p:cNvSpPr/>
            <p:nvPr/>
          </p:nvSpPr>
          <p:spPr>
            <a:xfrm>
              <a:off x="3668587" y="3031530"/>
              <a:ext cx="242115" cy="233571"/>
            </a:xfrm>
            <a:custGeom>
              <a:avLst/>
              <a:gdLst/>
              <a:ahLst/>
              <a:cxnLst/>
              <a:rect l="l" t="t" r="r" b="b"/>
              <a:pathLst>
                <a:path w="4364" h="4210" extrusionOk="0">
                  <a:moveTo>
                    <a:pt x="353" y="0"/>
                  </a:moveTo>
                  <a:cubicBezTo>
                    <a:pt x="311" y="0"/>
                    <a:pt x="271" y="4"/>
                    <a:pt x="236" y="11"/>
                  </a:cubicBezTo>
                  <a:lnTo>
                    <a:pt x="222" y="11"/>
                  </a:lnTo>
                  <a:cubicBezTo>
                    <a:pt x="167" y="25"/>
                    <a:pt x="111" y="39"/>
                    <a:pt x="84" y="66"/>
                  </a:cubicBezTo>
                  <a:cubicBezTo>
                    <a:pt x="14" y="122"/>
                    <a:pt x="1" y="205"/>
                    <a:pt x="14" y="302"/>
                  </a:cubicBezTo>
                  <a:lnTo>
                    <a:pt x="14" y="316"/>
                  </a:lnTo>
                  <a:cubicBezTo>
                    <a:pt x="56" y="454"/>
                    <a:pt x="152" y="620"/>
                    <a:pt x="278" y="814"/>
                  </a:cubicBezTo>
                  <a:cubicBezTo>
                    <a:pt x="485" y="1106"/>
                    <a:pt x="776" y="1466"/>
                    <a:pt x="1094" y="1881"/>
                  </a:cubicBezTo>
                  <a:cubicBezTo>
                    <a:pt x="1164" y="1978"/>
                    <a:pt x="1247" y="2075"/>
                    <a:pt x="1330" y="2172"/>
                  </a:cubicBezTo>
                  <a:cubicBezTo>
                    <a:pt x="1386" y="2255"/>
                    <a:pt x="1454" y="2338"/>
                    <a:pt x="1510" y="2421"/>
                  </a:cubicBezTo>
                  <a:cubicBezTo>
                    <a:pt x="1524" y="2449"/>
                    <a:pt x="1552" y="2463"/>
                    <a:pt x="1565" y="2491"/>
                  </a:cubicBezTo>
                  <a:cubicBezTo>
                    <a:pt x="2357" y="3555"/>
                    <a:pt x="3536" y="4209"/>
                    <a:pt x="4075" y="4209"/>
                  </a:cubicBezTo>
                  <a:cubicBezTo>
                    <a:pt x="4139" y="4209"/>
                    <a:pt x="4194" y="4200"/>
                    <a:pt x="4239" y="4181"/>
                  </a:cubicBezTo>
                  <a:cubicBezTo>
                    <a:pt x="4252" y="4166"/>
                    <a:pt x="4267" y="4166"/>
                    <a:pt x="4280" y="4153"/>
                  </a:cubicBezTo>
                  <a:cubicBezTo>
                    <a:pt x="4335" y="4111"/>
                    <a:pt x="4350" y="4055"/>
                    <a:pt x="4350" y="3987"/>
                  </a:cubicBezTo>
                  <a:cubicBezTo>
                    <a:pt x="4363" y="3571"/>
                    <a:pt x="3587" y="2602"/>
                    <a:pt x="2798" y="1549"/>
                  </a:cubicBezTo>
                  <a:cubicBezTo>
                    <a:pt x="2756" y="1466"/>
                    <a:pt x="2688" y="1396"/>
                    <a:pt x="2632" y="1327"/>
                  </a:cubicBezTo>
                  <a:cubicBezTo>
                    <a:pt x="2605" y="1300"/>
                    <a:pt x="2577" y="1257"/>
                    <a:pt x="2535" y="1216"/>
                  </a:cubicBezTo>
                  <a:cubicBezTo>
                    <a:pt x="2507" y="1189"/>
                    <a:pt x="2466" y="1147"/>
                    <a:pt x="2438" y="1106"/>
                  </a:cubicBezTo>
                  <a:cubicBezTo>
                    <a:pt x="2369" y="1036"/>
                    <a:pt x="2300" y="980"/>
                    <a:pt x="2230" y="912"/>
                  </a:cubicBezTo>
                  <a:cubicBezTo>
                    <a:pt x="1746" y="482"/>
                    <a:pt x="1205" y="205"/>
                    <a:pt x="790" y="81"/>
                  </a:cubicBezTo>
                  <a:cubicBezTo>
                    <a:pt x="625" y="29"/>
                    <a:pt x="476" y="0"/>
                    <a:pt x="3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30"/>
            <p:cNvSpPr/>
            <p:nvPr/>
          </p:nvSpPr>
          <p:spPr>
            <a:xfrm>
              <a:off x="3730058" y="2174539"/>
              <a:ext cx="42276" cy="48490"/>
            </a:xfrm>
            <a:custGeom>
              <a:avLst/>
              <a:gdLst/>
              <a:ahLst/>
              <a:cxnLst/>
              <a:rect l="l" t="t" r="r" b="b"/>
              <a:pathLst>
                <a:path w="762" h="874" extrusionOk="0">
                  <a:moveTo>
                    <a:pt x="152" y="1"/>
                  </a:moveTo>
                  <a:cubicBezTo>
                    <a:pt x="56" y="375"/>
                    <a:pt x="1" y="874"/>
                    <a:pt x="1" y="874"/>
                  </a:cubicBezTo>
                  <a:cubicBezTo>
                    <a:pt x="305" y="652"/>
                    <a:pt x="555" y="416"/>
                    <a:pt x="762" y="167"/>
                  </a:cubicBezTo>
                  <a:lnTo>
                    <a:pt x="762" y="167"/>
                  </a:lnTo>
                  <a:lnTo>
                    <a:pt x="527" y="416"/>
                  </a:lnTo>
                  <a:lnTo>
                    <a:pt x="152" y="1"/>
                  </a:lnTo>
                  <a:close/>
                </a:path>
              </a:pathLst>
            </a:custGeom>
            <a:solidFill>
              <a:srgbClr val="564C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30"/>
            <p:cNvSpPr/>
            <p:nvPr/>
          </p:nvSpPr>
          <p:spPr>
            <a:xfrm>
              <a:off x="3541040" y="1928654"/>
              <a:ext cx="227523" cy="284169"/>
            </a:xfrm>
            <a:custGeom>
              <a:avLst/>
              <a:gdLst/>
              <a:ahLst/>
              <a:cxnLst/>
              <a:rect l="l" t="t" r="r" b="b"/>
              <a:pathLst>
                <a:path w="4101" h="5122" extrusionOk="0">
                  <a:moveTo>
                    <a:pt x="2343" y="0"/>
                  </a:moveTo>
                  <a:cubicBezTo>
                    <a:pt x="2079" y="0"/>
                    <a:pt x="1842" y="111"/>
                    <a:pt x="1842" y="111"/>
                  </a:cubicBezTo>
                  <a:cubicBezTo>
                    <a:pt x="1842" y="111"/>
                    <a:pt x="2535" y="1234"/>
                    <a:pt x="2230" y="2106"/>
                  </a:cubicBezTo>
                  <a:cubicBezTo>
                    <a:pt x="1912" y="3020"/>
                    <a:pt x="721" y="2771"/>
                    <a:pt x="235" y="3380"/>
                  </a:cubicBezTo>
                  <a:cubicBezTo>
                    <a:pt x="0" y="3671"/>
                    <a:pt x="139" y="4253"/>
                    <a:pt x="139" y="4253"/>
                  </a:cubicBezTo>
                  <a:cubicBezTo>
                    <a:pt x="139" y="4253"/>
                    <a:pt x="402" y="4488"/>
                    <a:pt x="776" y="4710"/>
                  </a:cubicBezTo>
                  <a:cubicBezTo>
                    <a:pt x="1126" y="4922"/>
                    <a:pt x="1574" y="5121"/>
                    <a:pt x="2002" y="5121"/>
                  </a:cubicBezTo>
                  <a:cubicBezTo>
                    <a:pt x="2217" y="5121"/>
                    <a:pt x="2428" y="5071"/>
                    <a:pt x="2618" y="4946"/>
                  </a:cubicBezTo>
                  <a:cubicBezTo>
                    <a:pt x="3282" y="4488"/>
                    <a:pt x="4100" y="2037"/>
                    <a:pt x="2660" y="70"/>
                  </a:cubicBezTo>
                  <a:cubicBezTo>
                    <a:pt x="2645" y="56"/>
                    <a:pt x="2632" y="56"/>
                    <a:pt x="2632" y="56"/>
                  </a:cubicBezTo>
                  <a:cubicBezTo>
                    <a:pt x="2539" y="15"/>
                    <a:pt x="2439" y="0"/>
                    <a:pt x="23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30"/>
            <p:cNvSpPr/>
            <p:nvPr/>
          </p:nvSpPr>
          <p:spPr>
            <a:xfrm>
              <a:off x="3446503" y="2050875"/>
              <a:ext cx="79225" cy="102194"/>
            </a:xfrm>
            <a:custGeom>
              <a:avLst/>
              <a:gdLst/>
              <a:ahLst/>
              <a:cxnLst/>
              <a:rect l="l" t="t" r="r" b="b"/>
              <a:pathLst>
                <a:path w="1428" h="1842" extrusionOk="0">
                  <a:moveTo>
                    <a:pt x="0" y="0"/>
                  </a:moveTo>
                  <a:cubicBezTo>
                    <a:pt x="28" y="69"/>
                    <a:pt x="486" y="1149"/>
                    <a:pt x="1234" y="1842"/>
                  </a:cubicBezTo>
                  <a:cubicBezTo>
                    <a:pt x="1289" y="1814"/>
                    <a:pt x="1358" y="1759"/>
                    <a:pt x="1427" y="1676"/>
                  </a:cubicBezTo>
                  <a:cubicBezTo>
                    <a:pt x="652" y="983"/>
                    <a:pt x="319" y="595"/>
                    <a:pt x="0" y="0"/>
                  </a:cubicBezTo>
                  <a:close/>
                </a:path>
              </a:pathLst>
            </a:custGeom>
            <a:solidFill>
              <a:srgbClr val="CD9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30"/>
            <p:cNvSpPr/>
            <p:nvPr/>
          </p:nvSpPr>
          <p:spPr>
            <a:xfrm>
              <a:off x="3707034" y="2028794"/>
              <a:ext cx="629365" cy="362506"/>
            </a:xfrm>
            <a:custGeom>
              <a:avLst/>
              <a:gdLst/>
              <a:ahLst/>
              <a:cxnLst/>
              <a:rect l="l" t="t" r="r" b="b"/>
              <a:pathLst>
                <a:path w="11344" h="6534" extrusionOk="0">
                  <a:moveTo>
                    <a:pt x="6387" y="0"/>
                  </a:moveTo>
                  <a:cubicBezTo>
                    <a:pt x="5255" y="0"/>
                    <a:pt x="1411" y="320"/>
                    <a:pt x="305" y="4567"/>
                  </a:cubicBezTo>
                  <a:cubicBezTo>
                    <a:pt x="0" y="5495"/>
                    <a:pt x="484" y="5717"/>
                    <a:pt x="484" y="5717"/>
                  </a:cubicBezTo>
                  <a:lnTo>
                    <a:pt x="484" y="5745"/>
                  </a:lnTo>
                  <a:cubicBezTo>
                    <a:pt x="471" y="5883"/>
                    <a:pt x="443" y="6478"/>
                    <a:pt x="1038" y="6534"/>
                  </a:cubicBezTo>
                  <a:cubicBezTo>
                    <a:pt x="1205" y="6312"/>
                    <a:pt x="1509" y="5994"/>
                    <a:pt x="1939" y="5661"/>
                  </a:cubicBezTo>
                  <a:cubicBezTo>
                    <a:pt x="2590" y="5148"/>
                    <a:pt x="3532" y="4567"/>
                    <a:pt x="4667" y="4096"/>
                  </a:cubicBezTo>
                  <a:cubicBezTo>
                    <a:pt x="5540" y="3750"/>
                    <a:pt x="6523" y="3445"/>
                    <a:pt x="7590" y="3292"/>
                  </a:cubicBezTo>
                  <a:lnTo>
                    <a:pt x="7604" y="3292"/>
                  </a:lnTo>
                  <a:cubicBezTo>
                    <a:pt x="8169" y="3204"/>
                    <a:pt x="8761" y="3156"/>
                    <a:pt x="9375" y="3156"/>
                  </a:cubicBezTo>
                  <a:cubicBezTo>
                    <a:pt x="10010" y="3156"/>
                    <a:pt x="10667" y="3208"/>
                    <a:pt x="11343" y="3320"/>
                  </a:cubicBezTo>
                  <a:cubicBezTo>
                    <a:pt x="11260" y="3085"/>
                    <a:pt x="11149" y="2864"/>
                    <a:pt x="11039" y="2655"/>
                  </a:cubicBezTo>
                  <a:cubicBezTo>
                    <a:pt x="10831" y="2295"/>
                    <a:pt x="10582" y="1991"/>
                    <a:pt x="10305" y="1713"/>
                  </a:cubicBezTo>
                  <a:cubicBezTo>
                    <a:pt x="8850" y="287"/>
                    <a:pt x="6704" y="10"/>
                    <a:pt x="6704" y="10"/>
                  </a:cubicBezTo>
                  <a:cubicBezTo>
                    <a:pt x="6704" y="10"/>
                    <a:pt x="6588" y="0"/>
                    <a:pt x="63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30"/>
            <p:cNvSpPr/>
            <p:nvPr/>
          </p:nvSpPr>
          <p:spPr>
            <a:xfrm>
              <a:off x="4019717" y="2203832"/>
              <a:ext cx="388915" cy="901384"/>
            </a:xfrm>
            <a:custGeom>
              <a:avLst/>
              <a:gdLst/>
              <a:ahLst/>
              <a:cxnLst/>
              <a:rect l="l" t="t" r="r" b="b"/>
              <a:pathLst>
                <a:path w="7010" h="16247" extrusionOk="0">
                  <a:moveTo>
                    <a:pt x="3739" y="1"/>
                  </a:moveTo>
                  <a:cubicBezTo>
                    <a:pt x="3125" y="1"/>
                    <a:pt x="2533" y="49"/>
                    <a:pt x="1968" y="137"/>
                  </a:cubicBezTo>
                  <a:cubicBezTo>
                    <a:pt x="2370" y="1024"/>
                    <a:pt x="2660" y="2036"/>
                    <a:pt x="2785" y="3088"/>
                  </a:cubicBezTo>
                  <a:cubicBezTo>
                    <a:pt x="3367" y="7797"/>
                    <a:pt x="3353" y="10996"/>
                    <a:pt x="1247" y="13836"/>
                  </a:cubicBezTo>
                  <a:cubicBezTo>
                    <a:pt x="1012" y="14154"/>
                    <a:pt x="791" y="14459"/>
                    <a:pt x="583" y="14750"/>
                  </a:cubicBezTo>
                  <a:cubicBezTo>
                    <a:pt x="375" y="15041"/>
                    <a:pt x="195" y="15318"/>
                    <a:pt x="1" y="15595"/>
                  </a:cubicBezTo>
                  <a:cubicBezTo>
                    <a:pt x="237" y="15955"/>
                    <a:pt x="431" y="16246"/>
                    <a:pt x="431" y="16246"/>
                  </a:cubicBezTo>
                  <a:cubicBezTo>
                    <a:pt x="472" y="16219"/>
                    <a:pt x="3186" y="14252"/>
                    <a:pt x="3921" y="10955"/>
                  </a:cubicBezTo>
                  <a:cubicBezTo>
                    <a:pt x="4281" y="9334"/>
                    <a:pt x="4128" y="7049"/>
                    <a:pt x="3893" y="5138"/>
                  </a:cubicBezTo>
                  <a:cubicBezTo>
                    <a:pt x="3679" y="3356"/>
                    <a:pt x="5057" y="1808"/>
                    <a:pt x="6827" y="1808"/>
                  </a:cubicBezTo>
                  <a:cubicBezTo>
                    <a:pt x="6887" y="1808"/>
                    <a:pt x="6948" y="1810"/>
                    <a:pt x="7009" y="1814"/>
                  </a:cubicBezTo>
                  <a:cubicBezTo>
                    <a:pt x="6594" y="1205"/>
                    <a:pt x="6165" y="664"/>
                    <a:pt x="5707" y="165"/>
                  </a:cubicBezTo>
                  <a:cubicBezTo>
                    <a:pt x="5031" y="53"/>
                    <a:pt x="4374" y="1"/>
                    <a:pt x="37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30"/>
            <p:cNvSpPr/>
            <p:nvPr/>
          </p:nvSpPr>
          <p:spPr>
            <a:xfrm>
              <a:off x="4118914" y="2682509"/>
              <a:ext cx="902160" cy="2097089"/>
            </a:xfrm>
            <a:custGeom>
              <a:avLst/>
              <a:gdLst/>
              <a:ahLst/>
              <a:cxnLst/>
              <a:rect l="l" t="t" r="r" b="b"/>
              <a:pathLst>
                <a:path w="16261" h="37799" extrusionOk="0">
                  <a:moveTo>
                    <a:pt x="8338" y="0"/>
                  </a:moveTo>
                  <a:cubicBezTo>
                    <a:pt x="8338" y="0"/>
                    <a:pt x="8227" y="6510"/>
                    <a:pt x="1718" y="8394"/>
                  </a:cubicBezTo>
                  <a:cubicBezTo>
                    <a:pt x="1770" y="8398"/>
                    <a:pt x="1824" y="8400"/>
                    <a:pt x="1880" y="8400"/>
                  </a:cubicBezTo>
                  <a:cubicBezTo>
                    <a:pt x="4209" y="8400"/>
                    <a:pt x="9072" y="4806"/>
                    <a:pt x="9072" y="4806"/>
                  </a:cubicBezTo>
                  <a:cubicBezTo>
                    <a:pt x="9072" y="4806"/>
                    <a:pt x="14307" y="22424"/>
                    <a:pt x="15097" y="35375"/>
                  </a:cubicBezTo>
                  <a:cubicBezTo>
                    <a:pt x="11384" y="36817"/>
                    <a:pt x="7926" y="37209"/>
                    <a:pt x="5259" y="37209"/>
                  </a:cubicBezTo>
                  <a:cubicBezTo>
                    <a:pt x="2136" y="37209"/>
                    <a:pt x="97" y="36671"/>
                    <a:pt x="0" y="36649"/>
                  </a:cubicBezTo>
                  <a:lnTo>
                    <a:pt x="0" y="36649"/>
                  </a:lnTo>
                  <a:cubicBezTo>
                    <a:pt x="86" y="36698"/>
                    <a:pt x="2208" y="37799"/>
                    <a:pt x="6716" y="37799"/>
                  </a:cubicBezTo>
                  <a:cubicBezTo>
                    <a:pt x="7279" y="37799"/>
                    <a:pt x="7880" y="37781"/>
                    <a:pt x="8518" y="37743"/>
                  </a:cubicBezTo>
                  <a:cubicBezTo>
                    <a:pt x="9404" y="37687"/>
                    <a:pt x="10346" y="37591"/>
                    <a:pt x="11371" y="37453"/>
                  </a:cubicBezTo>
                  <a:cubicBezTo>
                    <a:pt x="12798" y="37244"/>
                    <a:pt x="14377" y="36940"/>
                    <a:pt x="16095" y="36511"/>
                  </a:cubicBezTo>
                  <a:cubicBezTo>
                    <a:pt x="16261" y="31912"/>
                    <a:pt x="15319" y="24502"/>
                    <a:pt x="13435" y="16649"/>
                  </a:cubicBezTo>
                  <a:cubicBezTo>
                    <a:pt x="12299" y="11995"/>
                    <a:pt x="10845" y="7188"/>
                    <a:pt x="9058" y="2715"/>
                  </a:cubicBezTo>
                  <a:cubicBezTo>
                    <a:pt x="8837" y="1759"/>
                    <a:pt x="8587" y="859"/>
                    <a:pt x="83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30"/>
            <p:cNvSpPr/>
            <p:nvPr/>
          </p:nvSpPr>
          <p:spPr>
            <a:xfrm>
              <a:off x="3992088" y="4794114"/>
              <a:ext cx="18475" cy="17698"/>
            </a:xfrm>
            <a:custGeom>
              <a:avLst/>
              <a:gdLst/>
              <a:ahLst/>
              <a:cxnLst/>
              <a:rect l="l" t="t" r="r" b="b"/>
              <a:pathLst>
                <a:path w="333" h="319" extrusionOk="0">
                  <a:moveTo>
                    <a:pt x="166" y="1"/>
                  </a:moveTo>
                  <a:cubicBezTo>
                    <a:pt x="70" y="1"/>
                    <a:pt x="0" y="70"/>
                    <a:pt x="0" y="153"/>
                  </a:cubicBezTo>
                  <a:cubicBezTo>
                    <a:pt x="0" y="250"/>
                    <a:pt x="70" y="319"/>
                    <a:pt x="166" y="319"/>
                  </a:cubicBezTo>
                  <a:cubicBezTo>
                    <a:pt x="249" y="319"/>
                    <a:pt x="333" y="250"/>
                    <a:pt x="333" y="153"/>
                  </a:cubicBezTo>
                  <a:cubicBezTo>
                    <a:pt x="333" y="70"/>
                    <a:pt x="249" y="1"/>
                    <a:pt x="166" y="1"/>
                  </a:cubicBezTo>
                  <a:close/>
                </a:path>
              </a:pathLst>
            </a:custGeom>
            <a:solidFill>
              <a:srgbClr val="FF94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30"/>
            <p:cNvSpPr/>
            <p:nvPr/>
          </p:nvSpPr>
          <p:spPr>
            <a:xfrm>
              <a:off x="3999023" y="4791784"/>
              <a:ext cx="23080" cy="22414"/>
            </a:xfrm>
            <a:custGeom>
              <a:avLst/>
              <a:gdLst/>
              <a:ahLst/>
              <a:cxnLst/>
              <a:rect l="l" t="t" r="r" b="b"/>
              <a:pathLst>
                <a:path w="416" h="404" extrusionOk="0">
                  <a:moveTo>
                    <a:pt x="208" y="1"/>
                  </a:moveTo>
                  <a:cubicBezTo>
                    <a:pt x="83" y="1"/>
                    <a:pt x="0" y="84"/>
                    <a:pt x="0" y="195"/>
                  </a:cubicBezTo>
                  <a:cubicBezTo>
                    <a:pt x="0" y="306"/>
                    <a:pt x="83" y="403"/>
                    <a:pt x="208" y="403"/>
                  </a:cubicBezTo>
                  <a:cubicBezTo>
                    <a:pt x="318" y="403"/>
                    <a:pt x="416" y="306"/>
                    <a:pt x="416" y="195"/>
                  </a:cubicBezTo>
                  <a:cubicBezTo>
                    <a:pt x="416" y="84"/>
                    <a:pt x="318" y="1"/>
                    <a:pt x="208" y="1"/>
                  </a:cubicBezTo>
                  <a:close/>
                </a:path>
              </a:pathLst>
            </a:custGeom>
            <a:solidFill>
              <a:srgbClr val="DCA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30"/>
            <p:cNvSpPr/>
            <p:nvPr/>
          </p:nvSpPr>
          <p:spPr>
            <a:xfrm>
              <a:off x="4008954" y="4789509"/>
              <a:ext cx="35452" cy="26963"/>
            </a:xfrm>
            <a:custGeom>
              <a:avLst/>
              <a:gdLst/>
              <a:ahLst/>
              <a:cxnLst/>
              <a:rect l="l" t="t" r="r" b="b"/>
              <a:pathLst>
                <a:path w="639" h="486" extrusionOk="0">
                  <a:moveTo>
                    <a:pt x="320" y="1"/>
                  </a:moveTo>
                  <a:cubicBezTo>
                    <a:pt x="139" y="1"/>
                    <a:pt x="1" y="112"/>
                    <a:pt x="1" y="236"/>
                  </a:cubicBezTo>
                  <a:cubicBezTo>
                    <a:pt x="1" y="374"/>
                    <a:pt x="139" y="485"/>
                    <a:pt x="320" y="485"/>
                  </a:cubicBezTo>
                  <a:cubicBezTo>
                    <a:pt x="500" y="485"/>
                    <a:pt x="638" y="374"/>
                    <a:pt x="638" y="236"/>
                  </a:cubicBezTo>
                  <a:cubicBezTo>
                    <a:pt x="638" y="112"/>
                    <a:pt x="500" y="1"/>
                    <a:pt x="320" y="1"/>
                  </a:cubicBezTo>
                  <a:close/>
                </a:path>
              </a:pathLst>
            </a:custGeom>
            <a:solidFill>
              <a:srgbClr val="DCA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30"/>
            <p:cNvSpPr/>
            <p:nvPr/>
          </p:nvSpPr>
          <p:spPr>
            <a:xfrm>
              <a:off x="4021270" y="4787179"/>
              <a:ext cx="39280" cy="30791"/>
            </a:xfrm>
            <a:custGeom>
              <a:avLst/>
              <a:gdLst/>
              <a:ahLst/>
              <a:cxnLst/>
              <a:rect l="l" t="t" r="r" b="b"/>
              <a:pathLst>
                <a:path w="708" h="555" extrusionOk="0">
                  <a:moveTo>
                    <a:pt x="361" y="1"/>
                  </a:moveTo>
                  <a:cubicBezTo>
                    <a:pt x="153" y="1"/>
                    <a:pt x="1" y="126"/>
                    <a:pt x="1" y="278"/>
                  </a:cubicBezTo>
                  <a:cubicBezTo>
                    <a:pt x="1" y="431"/>
                    <a:pt x="153" y="555"/>
                    <a:pt x="361" y="555"/>
                  </a:cubicBezTo>
                  <a:cubicBezTo>
                    <a:pt x="555" y="555"/>
                    <a:pt x="707" y="431"/>
                    <a:pt x="707" y="278"/>
                  </a:cubicBezTo>
                  <a:cubicBezTo>
                    <a:pt x="707" y="126"/>
                    <a:pt x="555" y="1"/>
                    <a:pt x="361" y="1"/>
                  </a:cubicBezTo>
                  <a:close/>
                </a:path>
              </a:pathLst>
            </a:custGeom>
            <a:solidFill>
              <a:srgbClr val="DCA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30"/>
            <p:cNvSpPr/>
            <p:nvPr/>
          </p:nvSpPr>
          <p:spPr>
            <a:xfrm>
              <a:off x="4041243" y="4779523"/>
              <a:ext cx="68462" cy="46936"/>
            </a:xfrm>
            <a:custGeom>
              <a:avLst/>
              <a:gdLst/>
              <a:ahLst/>
              <a:cxnLst/>
              <a:rect l="l" t="t" r="r" b="b"/>
              <a:pathLst>
                <a:path w="1234" h="846" extrusionOk="0">
                  <a:moveTo>
                    <a:pt x="610" y="0"/>
                  </a:moveTo>
                  <a:cubicBezTo>
                    <a:pt x="278" y="0"/>
                    <a:pt x="1" y="181"/>
                    <a:pt x="1" y="416"/>
                  </a:cubicBezTo>
                  <a:cubicBezTo>
                    <a:pt x="1" y="652"/>
                    <a:pt x="278" y="846"/>
                    <a:pt x="610" y="846"/>
                  </a:cubicBezTo>
                  <a:cubicBezTo>
                    <a:pt x="957" y="846"/>
                    <a:pt x="1234" y="652"/>
                    <a:pt x="1234" y="416"/>
                  </a:cubicBezTo>
                  <a:cubicBezTo>
                    <a:pt x="1234" y="181"/>
                    <a:pt x="957" y="0"/>
                    <a:pt x="610" y="0"/>
                  </a:cubicBezTo>
                  <a:close/>
                </a:path>
              </a:pathLst>
            </a:custGeom>
            <a:solidFill>
              <a:srgbClr val="DCA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30"/>
            <p:cNvSpPr/>
            <p:nvPr/>
          </p:nvSpPr>
          <p:spPr>
            <a:xfrm>
              <a:off x="3994418" y="4808705"/>
              <a:ext cx="399622" cy="17754"/>
            </a:xfrm>
            <a:custGeom>
              <a:avLst/>
              <a:gdLst/>
              <a:ahLst/>
              <a:cxnLst/>
              <a:rect l="l" t="t" r="r" b="b"/>
              <a:pathLst>
                <a:path w="7203" h="320" extrusionOk="0">
                  <a:moveTo>
                    <a:pt x="0" y="1"/>
                  </a:moveTo>
                  <a:lnTo>
                    <a:pt x="83" y="320"/>
                  </a:lnTo>
                  <a:lnTo>
                    <a:pt x="7092" y="320"/>
                  </a:lnTo>
                  <a:lnTo>
                    <a:pt x="720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30"/>
            <p:cNvSpPr/>
            <p:nvPr/>
          </p:nvSpPr>
          <p:spPr>
            <a:xfrm>
              <a:off x="4113477" y="4756443"/>
              <a:ext cx="50764" cy="52318"/>
            </a:xfrm>
            <a:custGeom>
              <a:avLst/>
              <a:gdLst/>
              <a:ahLst/>
              <a:cxnLst/>
              <a:rect l="l" t="t" r="r" b="b"/>
              <a:pathLst>
                <a:path w="915" h="943" extrusionOk="0">
                  <a:moveTo>
                    <a:pt x="458" y="1"/>
                  </a:moveTo>
                  <a:cubicBezTo>
                    <a:pt x="209" y="1"/>
                    <a:pt x="1" y="209"/>
                    <a:pt x="1" y="209"/>
                  </a:cubicBezTo>
                  <a:cubicBezTo>
                    <a:pt x="1" y="209"/>
                    <a:pt x="416" y="472"/>
                    <a:pt x="375" y="943"/>
                  </a:cubicBezTo>
                  <a:lnTo>
                    <a:pt x="791" y="943"/>
                  </a:lnTo>
                  <a:cubicBezTo>
                    <a:pt x="791" y="943"/>
                    <a:pt x="915" y="514"/>
                    <a:pt x="45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30"/>
            <p:cNvSpPr/>
            <p:nvPr/>
          </p:nvSpPr>
          <p:spPr>
            <a:xfrm>
              <a:off x="4591433" y="4760327"/>
              <a:ext cx="185303" cy="40778"/>
            </a:xfrm>
            <a:custGeom>
              <a:avLst/>
              <a:gdLst/>
              <a:ahLst/>
              <a:cxnLst/>
              <a:rect l="l" t="t" r="r" b="b"/>
              <a:pathLst>
                <a:path w="3340" h="735" extrusionOk="0">
                  <a:moveTo>
                    <a:pt x="2854" y="1"/>
                  </a:moveTo>
                  <a:cubicBezTo>
                    <a:pt x="1829" y="139"/>
                    <a:pt x="887" y="235"/>
                    <a:pt x="1" y="291"/>
                  </a:cubicBezTo>
                  <a:lnTo>
                    <a:pt x="1" y="693"/>
                  </a:lnTo>
                  <a:lnTo>
                    <a:pt x="929" y="734"/>
                  </a:lnTo>
                  <a:lnTo>
                    <a:pt x="2134" y="734"/>
                  </a:lnTo>
                  <a:cubicBezTo>
                    <a:pt x="2134" y="734"/>
                    <a:pt x="2992" y="706"/>
                    <a:pt x="3339" y="485"/>
                  </a:cubicBezTo>
                  <a:cubicBezTo>
                    <a:pt x="3256" y="278"/>
                    <a:pt x="3090" y="111"/>
                    <a:pt x="2854" y="1"/>
                  </a:cubicBezTo>
                  <a:close/>
                </a:path>
              </a:pathLst>
            </a:custGeom>
            <a:solidFill>
              <a:srgbClr val="CD9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30"/>
            <p:cNvSpPr/>
            <p:nvPr/>
          </p:nvSpPr>
          <p:spPr>
            <a:xfrm>
              <a:off x="4743613" y="4781853"/>
              <a:ext cx="39280" cy="29238"/>
            </a:xfrm>
            <a:custGeom>
              <a:avLst/>
              <a:gdLst/>
              <a:ahLst/>
              <a:cxnLst/>
              <a:rect l="l" t="t" r="r" b="b"/>
              <a:pathLst>
                <a:path w="708" h="527" extrusionOk="0">
                  <a:moveTo>
                    <a:pt x="360" y="0"/>
                  </a:moveTo>
                  <a:cubicBezTo>
                    <a:pt x="166" y="0"/>
                    <a:pt x="0" y="194"/>
                    <a:pt x="0" y="333"/>
                  </a:cubicBezTo>
                  <a:cubicBezTo>
                    <a:pt x="0" y="485"/>
                    <a:pt x="166" y="527"/>
                    <a:pt x="360" y="527"/>
                  </a:cubicBezTo>
                  <a:cubicBezTo>
                    <a:pt x="554" y="527"/>
                    <a:pt x="707" y="485"/>
                    <a:pt x="707" y="333"/>
                  </a:cubicBezTo>
                  <a:cubicBezTo>
                    <a:pt x="707" y="194"/>
                    <a:pt x="554" y="0"/>
                    <a:pt x="360" y="0"/>
                  </a:cubicBezTo>
                  <a:close/>
                </a:path>
              </a:pathLst>
            </a:custGeom>
            <a:solidFill>
              <a:srgbClr val="DCA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30"/>
            <p:cNvSpPr/>
            <p:nvPr/>
          </p:nvSpPr>
          <p:spPr>
            <a:xfrm>
              <a:off x="4705166" y="4776416"/>
              <a:ext cx="46936" cy="34675"/>
            </a:xfrm>
            <a:custGeom>
              <a:avLst/>
              <a:gdLst/>
              <a:ahLst/>
              <a:cxnLst/>
              <a:rect l="l" t="t" r="r" b="b"/>
              <a:pathLst>
                <a:path w="846" h="625" extrusionOk="0">
                  <a:moveTo>
                    <a:pt x="430" y="1"/>
                  </a:moveTo>
                  <a:cubicBezTo>
                    <a:pt x="194" y="1"/>
                    <a:pt x="1" y="222"/>
                    <a:pt x="1" y="403"/>
                  </a:cubicBezTo>
                  <a:cubicBezTo>
                    <a:pt x="1" y="569"/>
                    <a:pt x="194" y="625"/>
                    <a:pt x="430" y="625"/>
                  </a:cubicBezTo>
                  <a:cubicBezTo>
                    <a:pt x="665" y="625"/>
                    <a:pt x="846" y="569"/>
                    <a:pt x="846" y="403"/>
                  </a:cubicBezTo>
                  <a:cubicBezTo>
                    <a:pt x="846" y="222"/>
                    <a:pt x="665" y="1"/>
                    <a:pt x="430" y="1"/>
                  </a:cubicBezTo>
                  <a:close/>
                </a:path>
              </a:pathLst>
            </a:custGeom>
            <a:solidFill>
              <a:srgbClr val="DCA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30"/>
            <p:cNvSpPr/>
            <p:nvPr/>
          </p:nvSpPr>
          <p:spPr>
            <a:xfrm>
              <a:off x="4667551" y="4774141"/>
              <a:ext cx="49987" cy="36950"/>
            </a:xfrm>
            <a:custGeom>
              <a:avLst/>
              <a:gdLst/>
              <a:ahLst/>
              <a:cxnLst/>
              <a:rect l="l" t="t" r="r" b="b"/>
              <a:pathLst>
                <a:path w="901" h="666" extrusionOk="0">
                  <a:moveTo>
                    <a:pt x="457" y="1"/>
                  </a:moveTo>
                  <a:cubicBezTo>
                    <a:pt x="208" y="1"/>
                    <a:pt x="0" y="236"/>
                    <a:pt x="0" y="416"/>
                  </a:cubicBezTo>
                  <a:cubicBezTo>
                    <a:pt x="0" y="610"/>
                    <a:pt x="208" y="666"/>
                    <a:pt x="457" y="666"/>
                  </a:cubicBezTo>
                  <a:cubicBezTo>
                    <a:pt x="706" y="666"/>
                    <a:pt x="900" y="610"/>
                    <a:pt x="900" y="416"/>
                  </a:cubicBezTo>
                  <a:cubicBezTo>
                    <a:pt x="900" y="236"/>
                    <a:pt x="706" y="1"/>
                    <a:pt x="457" y="1"/>
                  </a:cubicBezTo>
                  <a:close/>
                </a:path>
              </a:pathLst>
            </a:custGeom>
            <a:solidFill>
              <a:srgbClr val="DCA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30"/>
            <p:cNvSpPr/>
            <p:nvPr/>
          </p:nvSpPr>
          <p:spPr>
            <a:xfrm>
              <a:off x="4623722" y="4768760"/>
              <a:ext cx="56922" cy="42331"/>
            </a:xfrm>
            <a:custGeom>
              <a:avLst/>
              <a:gdLst/>
              <a:ahLst/>
              <a:cxnLst/>
              <a:rect l="l" t="t" r="r" b="b"/>
              <a:pathLst>
                <a:path w="1026" h="763" extrusionOk="0">
                  <a:moveTo>
                    <a:pt x="513" y="0"/>
                  </a:moveTo>
                  <a:cubicBezTo>
                    <a:pt x="236" y="0"/>
                    <a:pt x="0" y="277"/>
                    <a:pt x="0" y="486"/>
                  </a:cubicBezTo>
                  <a:cubicBezTo>
                    <a:pt x="0" y="693"/>
                    <a:pt x="236" y="763"/>
                    <a:pt x="513" y="763"/>
                  </a:cubicBezTo>
                  <a:cubicBezTo>
                    <a:pt x="804" y="763"/>
                    <a:pt x="1025" y="693"/>
                    <a:pt x="1025" y="486"/>
                  </a:cubicBezTo>
                  <a:cubicBezTo>
                    <a:pt x="1025" y="277"/>
                    <a:pt x="804" y="0"/>
                    <a:pt x="513" y="0"/>
                  </a:cubicBezTo>
                  <a:close/>
                </a:path>
              </a:pathLst>
            </a:custGeom>
            <a:solidFill>
              <a:srgbClr val="DCA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30"/>
            <p:cNvSpPr/>
            <p:nvPr/>
          </p:nvSpPr>
          <p:spPr>
            <a:xfrm>
              <a:off x="4573014" y="4763378"/>
              <a:ext cx="71514" cy="47713"/>
            </a:xfrm>
            <a:custGeom>
              <a:avLst/>
              <a:gdLst/>
              <a:ahLst/>
              <a:cxnLst/>
              <a:rect l="l" t="t" r="r" b="b"/>
              <a:pathLst>
                <a:path w="1289" h="860" extrusionOk="0">
                  <a:moveTo>
                    <a:pt x="652" y="1"/>
                  </a:moveTo>
                  <a:cubicBezTo>
                    <a:pt x="292" y="1"/>
                    <a:pt x="0" y="333"/>
                    <a:pt x="0" y="568"/>
                  </a:cubicBezTo>
                  <a:cubicBezTo>
                    <a:pt x="0" y="804"/>
                    <a:pt x="292" y="860"/>
                    <a:pt x="652" y="860"/>
                  </a:cubicBezTo>
                  <a:cubicBezTo>
                    <a:pt x="997" y="860"/>
                    <a:pt x="1289" y="804"/>
                    <a:pt x="1289" y="568"/>
                  </a:cubicBezTo>
                  <a:cubicBezTo>
                    <a:pt x="1289" y="333"/>
                    <a:pt x="997" y="1"/>
                    <a:pt x="652" y="1"/>
                  </a:cubicBezTo>
                  <a:close/>
                </a:path>
              </a:pathLst>
            </a:custGeom>
            <a:solidFill>
              <a:srgbClr val="DCA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30"/>
            <p:cNvSpPr/>
            <p:nvPr/>
          </p:nvSpPr>
          <p:spPr>
            <a:xfrm>
              <a:off x="4568409" y="4807984"/>
              <a:ext cx="219812" cy="18475"/>
            </a:xfrm>
            <a:custGeom>
              <a:avLst/>
              <a:gdLst/>
              <a:ahLst/>
              <a:cxnLst/>
              <a:rect l="l" t="t" r="r" b="b"/>
              <a:pathLst>
                <a:path w="3962" h="333" extrusionOk="0">
                  <a:moveTo>
                    <a:pt x="0" y="0"/>
                  </a:moveTo>
                  <a:lnTo>
                    <a:pt x="42" y="333"/>
                  </a:lnTo>
                  <a:lnTo>
                    <a:pt x="3920" y="333"/>
                  </a:lnTo>
                  <a:lnTo>
                    <a:pt x="396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30"/>
            <p:cNvSpPr/>
            <p:nvPr/>
          </p:nvSpPr>
          <p:spPr>
            <a:xfrm>
              <a:off x="3508751" y="3139715"/>
              <a:ext cx="83775" cy="116120"/>
            </a:xfrm>
            <a:custGeom>
              <a:avLst/>
              <a:gdLst/>
              <a:ahLst/>
              <a:cxnLst/>
              <a:rect l="l" t="t" r="r" b="b"/>
              <a:pathLst>
                <a:path w="1510" h="2093" extrusionOk="0">
                  <a:moveTo>
                    <a:pt x="1510" y="0"/>
                  </a:moveTo>
                  <a:cubicBezTo>
                    <a:pt x="1510" y="0"/>
                    <a:pt x="804" y="458"/>
                    <a:pt x="623" y="707"/>
                  </a:cubicBezTo>
                  <a:cubicBezTo>
                    <a:pt x="623" y="707"/>
                    <a:pt x="250" y="1178"/>
                    <a:pt x="14" y="2050"/>
                  </a:cubicBezTo>
                  <a:cubicBezTo>
                    <a:pt x="1" y="2064"/>
                    <a:pt x="1" y="2078"/>
                    <a:pt x="1" y="2092"/>
                  </a:cubicBezTo>
                  <a:lnTo>
                    <a:pt x="555" y="1898"/>
                  </a:lnTo>
                  <a:lnTo>
                    <a:pt x="776" y="1566"/>
                  </a:lnTo>
                  <a:cubicBezTo>
                    <a:pt x="776" y="1551"/>
                    <a:pt x="832" y="1455"/>
                    <a:pt x="873" y="1344"/>
                  </a:cubicBezTo>
                  <a:cubicBezTo>
                    <a:pt x="998" y="1261"/>
                    <a:pt x="1122" y="1178"/>
                    <a:pt x="1150" y="1163"/>
                  </a:cubicBezTo>
                  <a:cubicBezTo>
                    <a:pt x="1220" y="1108"/>
                    <a:pt x="1482" y="873"/>
                    <a:pt x="1510" y="790"/>
                  </a:cubicBezTo>
                  <a:lnTo>
                    <a:pt x="1510" y="0"/>
                  </a:lnTo>
                  <a:close/>
                </a:path>
              </a:pathLst>
            </a:custGeom>
            <a:solidFill>
              <a:srgbClr val="CD9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30"/>
            <p:cNvSpPr/>
            <p:nvPr/>
          </p:nvSpPr>
          <p:spPr>
            <a:xfrm>
              <a:off x="3503369" y="3031530"/>
              <a:ext cx="288995" cy="328220"/>
            </a:xfrm>
            <a:custGeom>
              <a:avLst/>
              <a:gdLst/>
              <a:ahLst/>
              <a:cxnLst/>
              <a:rect l="l" t="t" r="r" b="b"/>
              <a:pathLst>
                <a:path w="5209" h="5916" extrusionOk="0">
                  <a:moveTo>
                    <a:pt x="3331" y="0"/>
                  </a:moveTo>
                  <a:cubicBezTo>
                    <a:pt x="3289" y="0"/>
                    <a:pt x="3249" y="4"/>
                    <a:pt x="3214" y="11"/>
                  </a:cubicBezTo>
                  <a:lnTo>
                    <a:pt x="3200" y="11"/>
                  </a:lnTo>
                  <a:lnTo>
                    <a:pt x="2992" y="302"/>
                  </a:lnTo>
                  <a:lnTo>
                    <a:pt x="2244" y="1396"/>
                  </a:lnTo>
                  <a:cubicBezTo>
                    <a:pt x="2244" y="1396"/>
                    <a:pt x="997" y="2282"/>
                    <a:pt x="652" y="3322"/>
                  </a:cubicBezTo>
                  <a:lnTo>
                    <a:pt x="28" y="5233"/>
                  </a:lnTo>
                  <a:cubicBezTo>
                    <a:pt x="0" y="5302"/>
                    <a:pt x="42" y="5372"/>
                    <a:pt x="98" y="5413"/>
                  </a:cubicBezTo>
                  <a:cubicBezTo>
                    <a:pt x="115" y="5420"/>
                    <a:pt x="134" y="5423"/>
                    <a:pt x="153" y="5423"/>
                  </a:cubicBezTo>
                  <a:cubicBezTo>
                    <a:pt x="206" y="5423"/>
                    <a:pt x="257" y="5395"/>
                    <a:pt x="277" y="5344"/>
                  </a:cubicBezTo>
                  <a:lnTo>
                    <a:pt x="1067" y="3793"/>
                  </a:lnTo>
                  <a:lnTo>
                    <a:pt x="388" y="5704"/>
                  </a:lnTo>
                  <a:cubicBezTo>
                    <a:pt x="360" y="5773"/>
                    <a:pt x="402" y="5856"/>
                    <a:pt x="471" y="5884"/>
                  </a:cubicBezTo>
                  <a:cubicBezTo>
                    <a:pt x="483" y="5886"/>
                    <a:pt x="496" y="5887"/>
                    <a:pt x="508" y="5887"/>
                  </a:cubicBezTo>
                  <a:cubicBezTo>
                    <a:pt x="564" y="5887"/>
                    <a:pt x="615" y="5861"/>
                    <a:pt x="637" y="5815"/>
                  </a:cubicBezTo>
                  <a:lnTo>
                    <a:pt x="1496" y="4153"/>
                  </a:lnTo>
                  <a:lnTo>
                    <a:pt x="1012" y="5676"/>
                  </a:lnTo>
                  <a:cubicBezTo>
                    <a:pt x="984" y="5745"/>
                    <a:pt x="1025" y="5828"/>
                    <a:pt x="1108" y="5843"/>
                  </a:cubicBezTo>
                  <a:cubicBezTo>
                    <a:pt x="1117" y="5845"/>
                    <a:pt x="1127" y="5846"/>
                    <a:pt x="1137" y="5846"/>
                  </a:cubicBezTo>
                  <a:cubicBezTo>
                    <a:pt x="1186" y="5846"/>
                    <a:pt x="1238" y="5819"/>
                    <a:pt x="1261" y="5773"/>
                  </a:cubicBezTo>
                  <a:lnTo>
                    <a:pt x="1954" y="4374"/>
                  </a:lnTo>
                  <a:lnTo>
                    <a:pt x="1510" y="5732"/>
                  </a:lnTo>
                  <a:cubicBezTo>
                    <a:pt x="1483" y="5800"/>
                    <a:pt x="1538" y="5898"/>
                    <a:pt x="1621" y="5911"/>
                  </a:cubicBezTo>
                  <a:cubicBezTo>
                    <a:pt x="1631" y="5914"/>
                    <a:pt x="1641" y="5915"/>
                    <a:pt x="1651" y="5915"/>
                  </a:cubicBezTo>
                  <a:cubicBezTo>
                    <a:pt x="1696" y="5915"/>
                    <a:pt x="1739" y="5888"/>
                    <a:pt x="1773" y="5843"/>
                  </a:cubicBezTo>
                  <a:lnTo>
                    <a:pt x="2425" y="4803"/>
                  </a:lnTo>
                  <a:lnTo>
                    <a:pt x="2535" y="4609"/>
                  </a:lnTo>
                  <a:cubicBezTo>
                    <a:pt x="2840" y="4138"/>
                    <a:pt x="3062" y="3627"/>
                    <a:pt x="3214" y="3072"/>
                  </a:cubicBezTo>
                  <a:cubicBezTo>
                    <a:pt x="3269" y="2906"/>
                    <a:pt x="3297" y="2753"/>
                    <a:pt x="3324" y="2643"/>
                  </a:cubicBezTo>
                  <a:cubicBezTo>
                    <a:pt x="3352" y="2532"/>
                    <a:pt x="3352" y="2476"/>
                    <a:pt x="3352" y="2476"/>
                  </a:cubicBezTo>
                  <a:lnTo>
                    <a:pt x="4072" y="1881"/>
                  </a:lnTo>
                  <a:lnTo>
                    <a:pt x="4142" y="1812"/>
                  </a:lnTo>
                  <a:lnTo>
                    <a:pt x="5208" y="912"/>
                  </a:lnTo>
                  <a:cubicBezTo>
                    <a:pt x="4724" y="482"/>
                    <a:pt x="4183" y="205"/>
                    <a:pt x="3768" y="81"/>
                  </a:cubicBezTo>
                  <a:cubicBezTo>
                    <a:pt x="3603" y="29"/>
                    <a:pt x="3454" y="0"/>
                    <a:pt x="3331" y="0"/>
                  </a:cubicBezTo>
                  <a:close/>
                </a:path>
              </a:pathLst>
            </a:custGeom>
            <a:solidFill>
              <a:srgbClr val="DCA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30"/>
            <p:cNvSpPr/>
            <p:nvPr/>
          </p:nvSpPr>
          <p:spPr>
            <a:xfrm>
              <a:off x="4147319" y="3342548"/>
              <a:ext cx="203667" cy="1319481"/>
            </a:xfrm>
            <a:custGeom>
              <a:avLst/>
              <a:gdLst/>
              <a:ahLst/>
              <a:cxnLst/>
              <a:rect l="l" t="t" r="r" b="b"/>
              <a:pathLst>
                <a:path w="3671" h="23783" extrusionOk="0">
                  <a:moveTo>
                    <a:pt x="166" y="1"/>
                  </a:moveTo>
                  <a:lnTo>
                    <a:pt x="166" y="1"/>
                  </a:lnTo>
                  <a:cubicBezTo>
                    <a:pt x="0" y="2009"/>
                    <a:pt x="0" y="4032"/>
                    <a:pt x="70" y="6054"/>
                  </a:cubicBezTo>
                  <a:cubicBezTo>
                    <a:pt x="153" y="8076"/>
                    <a:pt x="319" y="10084"/>
                    <a:pt x="596" y="12093"/>
                  </a:cubicBezTo>
                  <a:cubicBezTo>
                    <a:pt x="873" y="14087"/>
                    <a:pt x="1247" y="16082"/>
                    <a:pt x="1760" y="18034"/>
                  </a:cubicBezTo>
                  <a:cubicBezTo>
                    <a:pt x="2258" y="19988"/>
                    <a:pt x="2895" y="21912"/>
                    <a:pt x="3671" y="23783"/>
                  </a:cubicBezTo>
                  <a:lnTo>
                    <a:pt x="3394" y="23076"/>
                  </a:lnTo>
                  <a:lnTo>
                    <a:pt x="3255" y="22716"/>
                  </a:lnTo>
                  <a:lnTo>
                    <a:pt x="3130" y="22370"/>
                  </a:lnTo>
                  <a:lnTo>
                    <a:pt x="2881" y="21650"/>
                  </a:lnTo>
                  <a:lnTo>
                    <a:pt x="2646" y="20929"/>
                  </a:lnTo>
                  <a:lnTo>
                    <a:pt x="2521" y="20569"/>
                  </a:lnTo>
                  <a:lnTo>
                    <a:pt x="2410" y="20209"/>
                  </a:lnTo>
                  <a:lnTo>
                    <a:pt x="2188" y="19489"/>
                  </a:lnTo>
                  <a:lnTo>
                    <a:pt x="1994" y="18754"/>
                  </a:lnTo>
                  <a:cubicBezTo>
                    <a:pt x="1954" y="18630"/>
                    <a:pt x="1926" y="18519"/>
                    <a:pt x="1898" y="18394"/>
                  </a:cubicBezTo>
                  <a:lnTo>
                    <a:pt x="1801" y="18021"/>
                  </a:lnTo>
                  <a:cubicBezTo>
                    <a:pt x="1302" y="16067"/>
                    <a:pt x="929" y="14073"/>
                    <a:pt x="652" y="12078"/>
                  </a:cubicBezTo>
                  <a:cubicBezTo>
                    <a:pt x="375" y="10084"/>
                    <a:pt x="194" y="8062"/>
                    <a:pt x="111" y="6054"/>
                  </a:cubicBezTo>
                  <a:cubicBezTo>
                    <a:pt x="70" y="5042"/>
                    <a:pt x="55" y="4032"/>
                    <a:pt x="55" y="3020"/>
                  </a:cubicBezTo>
                  <a:cubicBezTo>
                    <a:pt x="70" y="2009"/>
                    <a:pt x="98" y="998"/>
                    <a:pt x="166" y="1"/>
                  </a:cubicBezTo>
                  <a:close/>
                </a:path>
              </a:pathLst>
            </a:custGeom>
            <a:solidFill>
              <a:srgbClr val="DFC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30"/>
            <p:cNvSpPr/>
            <p:nvPr/>
          </p:nvSpPr>
          <p:spPr>
            <a:xfrm>
              <a:off x="4146543" y="3342548"/>
              <a:ext cx="205997" cy="1320202"/>
            </a:xfrm>
            <a:custGeom>
              <a:avLst/>
              <a:gdLst/>
              <a:ahLst/>
              <a:cxnLst/>
              <a:rect l="l" t="t" r="r" b="b"/>
              <a:pathLst>
                <a:path w="3713" h="23796" extrusionOk="0">
                  <a:moveTo>
                    <a:pt x="2014" y="18883"/>
                  </a:moveTo>
                  <a:lnTo>
                    <a:pt x="2189" y="19489"/>
                  </a:lnTo>
                  <a:lnTo>
                    <a:pt x="2203" y="19538"/>
                  </a:lnTo>
                  <a:lnTo>
                    <a:pt x="2203" y="19538"/>
                  </a:lnTo>
                  <a:cubicBezTo>
                    <a:pt x="2138" y="19321"/>
                    <a:pt x="2075" y="19102"/>
                    <a:pt x="2014" y="18883"/>
                  </a:cubicBezTo>
                  <a:close/>
                  <a:moveTo>
                    <a:pt x="180" y="1"/>
                  </a:moveTo>
                  <a:lnTo>
                    <a:pt x="180" y="1"/>
                  </a:lnTo>
                  <a:cubicBezTo>
                    <a:pt x="180" y="1"/>
                    <a:pt x="180" y="1"/>
                    <a:pt x="180" y="1"/>
                  </a:cubicBezTo>
                  <a:lnTo>
                    <a:pt x="180" y="1"/>
                  </a:lnTo>
                  <a:lnTo>
                    <a:pt x="97" y="1511"/>
                  </a:lnTo>
                  <a:lnTo>
                    <a:pt x="69" y="3020"/>
                  </a:lnTo>
                  <a:cubicBezTo>
                    <a:pt x="56" y="4032"/>
                    <a:pt x="84" y="5042"/>
                    <a:pt x="112" y="6054"/>
                  </a:cubicBezTo>
                  <a:cubicBezTo>
                    <a:pt x="208" y="8062"/>
                    <a:pt x="374" y="10084"/>
                    <a:pt x="651" y="12078"/>
                  </a:cubicBezTo>
                  <a:cubicBezTo>
                    <a:pt x="928" y="14087"/>
                    <a:pt x="1303" y="16067"/>
                    <a:pt x="1801" y="18034"/>
                  </a:cubicBezTo>
                  <a:lnTo>
                    <a:pt x="1884" y="18394"/>
                  </a:lnTo>
                  <a:lnTo>
                    <a:pt x="1962" y="18695"/>
                  </a:lnTo>
                  <a:lnTo>
                    <a:pt x="1962" y="18695"/>
                  </a:lnTo>
                  <a:cubicBezTo>
                    <a:pt x="1902" y="18475"/>
                    <a:pt x="1843" y="18255"/>
                    <a:pt x="1787" y="18034"/>
                  </a:cubicBezTo>
                  <a:cubicBezTo>
                    <a:pt x="1288" y="16082"/>
                    <a:pt x="900" y="14087"/>
                    <a:pt x="623" y="12093"/>
                  </a:cubicBezTo>
                  <a:cubicBezTo>
                    <a:pt x="485" y="11081"/>
                    <a:pt x="374" y="10084"/>
                    <a:pt x="278" y="9073"/>
                  </a:cubicBezTo>
                  <a:cubicBezTo>
                    <a:pt x="195" y="8076"/>
                    <a:pt x="125" y="7064"/>
                    <a:pt x="97" y="6054"/>
                  </a:cubicBezTo>
                  <a:cubicBezTo>
                    <a:pt x="14" y="4032"/>
                    <a:pt x="28" y="2009"/>
                    <a:pt x="180" y="1"/>
                  </a:cubicBezTo>
                  <a:lnTo>
                    <a:pt x="180" y="1"/>
                  </a:lnTo>
                  <a:cubicBezTo>
                    <a:pt x="14" y="2009"/>
                    <a:pt x="1" y="4032"/>
                    <a:pt x="56" y="6054"/>
                  </a:cubicBezTo>
                  <a:cubicBezTo>
                    <a:pt x="97" y="7064"/>
                    <a:pt x="153" y="8076"/>
                    <a:pt x="250" y="9087"/>
                  </a:cubicBezTo>
                  <a:cubicBezTo>
                    <a:pt x="333" y="10084"/>
                    <a:pt x="444" y="11095"/>
                    <a:pt x="582" y="12093"/>
                  </a:cubicBezTo>
                  <a:cubicBezTo>
                    <a:pt x="859" y="14101"/>
                    <a:pt x="1233" y="16082"/>
                    <a:pt x="1731" y="18049"/>
                  </a:cubicBezTo>
                  <a:cubicBezTo>
                    <a:pt x="2230" y="20001"/>
                    <a:pt x="2882" y="21927"/>
                    <a:pt x="3643" y="23796"/>
                  </a:cubicBezTo>
                  <a:lnTo>
                    <a:pt x="3713" y="23768"/>
                  </a:lnTo>
                  <a:lnTo>
                    <a:pt x="3436" y="23062"/>
                  </a:lnTo>
                  <a:lnTo>
                    <a:pt x="3297" y="22716"/>
                  </a:lnTo>
                  <a:lnTo>
                    <a:pt x="3172" y="22356"/>
                  </a:lnTo>
                  <a:lnTo>
                    <a:pt x="2923" y="21650"/>
                  </a:lnTo>
                  <a:lnTo>
                    <a:pt x="2688" y="20929"/>
                  </a:lnTo>
                  <a:lnTo>
                    <a:pt x="2563" y="20569"/>
                  </a:lnTo>
                  <a:lnTo>
                    <a:pt x="2452" y="20209"/>
                  </a:lnTo>
                  <a:lnTo>
                    <a:pt x="2245" y="19475"/>
                  </a:lnTo>
                  <a:lnTo>
                    <a:pt x="2036" y="18754"/>
                  </a:lnTo>
                  <a:lnTo>
                    <a:pt x="1940" y="18381"/>
                  </a:lnTo>
                  <a:lnTo>
                    <a:pt x="1842" y="18021"/>
                  </a:lnTo>
                  <a:cubicBezTo>
                    <a:pt x="1358" y="16054"/>
                    <a:pt x="970" y="14073"/>
                    <a:pt x="693" y="12078"/>
                  </a:cubicBezTo>
                  <a:cubicBezTo>
                    <a:pt x="416" y="10084"/>
                    <a:pt x="236" y="8062"/>
                    <a:pt x="153" y="6054"/>
                  </a:cubicBezTo>
                  <a:cubicBezTo>
                    <a:pt x="97" y="5042"/>
                    <a:pt x="84" y="4032"/>
                    <a:pt x="84" y="3020"/>
                  </a:cubicBezTo>
                  <a:lnTo>
                    <a:pt x="112" y="1511"/>
                  </a:lnTo>
                  <a:lnTo>
                    <a:pt x="180" y="1"/>
                  </a:lnTo>
                  <a:lnTo>
                    <a:pt x="180" y="1"/>
                  </a:lnTo>
                  <a:cubicBezTo>
                    <a:pt x="180" y="1"/>
                    <a:pt x="180" y="1"/>
                    <a:pt x="1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30"/>
            <p:cNvSpPr/>
            <p:nvPr/>
          </p:nvSpPr>
          <p:spPr>
            <a:xfrm>
              <a:off x="4463164" y="3168898"/>
              <a:ext cx="273572" cy="1475435"/>
            </a:xfrm>
            <a:custGeom>
              <a:avLst/>
              <a:gdLst/>
              <a:ahLst/>
              <a:cxnLst/>
              <a:rect l="l" t="t" r="r" b="b"/>
              <a:pathLst>
                <a:path w="4931" h="26594" extrusionOk="0">
                  <a:moveTo>
                    <a:pt x="0" y="0"/>
                  </a:moveTo>
                  <a:cubicBezTo>
                    <a:pt x="623" y="957"/>
                    <a:pt x="1108" y="1995"/>
                    <a:pt x="1537" y="3047"/>
                  </a:cubicBezTo>
                  <a:cubicBezTo>
                    <a:pt x="1980" y="4100"/>
                    <a:pt x="2355" y="5180"/>
                    <a:pt x="2673" y="6275"/>
                  </a:cubicBezTo>
                  <a:cubicBezTo>
                    <a:pt x="3310" y="8449"/>
                    <a:pt x="3781" y="10693"/>
                    <a:pt x="4100" y="12951"/>
                  </a:cubicBezTo>
                  <a:cubicBezTo>
                    <a:pt x="4446" y="15195"/>
                    <a:pt x="4626" y="17467"/>
                    <a:pt x="4737" y="19751"/>
                  </a:cubicBezTo>
                  <a:cubicBezTo>
                    <a:pt x="4765" y="20028"/>
                    <a:pt x="4765" y="20320"/>
                    <a:pt x="4778" y="20597"/>
                  </a:cubicBezTo>
                  <a:lnTo>
                    <a:pt x="4806" y="21456"/>
                  </a:lnTo>
                  <a:lnTo>
                    <a:pt x="4833" y="23173"/>
                  </a:lnTo>
                  <a:lnTo>
                    <a:pt x="4820" y="24876"/>
                  </a:lnTo>
                  <a:cubicBezTo>
                    <a:pt x="4806" y="25445"/>
                    <a:pt x="4792" y="26012"/>
                    <a:pt x="4792" y="26594"/>
                  </a:cubicBezTo>
                  <a:cubicBezTo>
                    <a:pt x="4820" y="26012"/>
                    <a:pt x="4848" y="25445"/>
                    <a:pt x="4876" y="24876"/>
                  </a:cubicBezTo>
                  <a:lnTo>
                    <a:pt x="4931" y="23173"/>
                  </a:lnTo>
                  <a:lnTo>
                    <a:pt x="4931" y="21456"/>
                  </a:lnTo>
                  <a:lnTo>
                    <a:pt x="4917" y="20597"/>
                  </a:lnTo>
                  <a:cubicBezTo>
                    <a:pt x="4903" y="20305"/>
                    <a:pt x="4903" y="20028"/>
                    <a:pt x="4889" y="19738"/>
                  </a:cubicBezTo>
                  <a:cubicBezTo>
                    <a:pt x="4876" y="19170"/>
                    <a:pt x="4861" y="18602"/>
                    <a:pt x="4820" y="18034"/>
                  </a:cubicBezTo>
                  <a:lnTo>
                    <a:pt x="4765" y="17175"/>
                  </a:lnTo>
                  <a:cubicBezTo>
                    <a:pt x="4737" y="16885"/>
                    <a:pt x="4709" y="16608"/>
                    <a:pt x="4695" y="16316"/>
                  </a:cubicBezTo>
                  <a:cubicBezTo>
                    <a:pt x="4654" y="15749"/>
                    <a:pt x="4584" y="15181"/>
                    <a:pt x="4515" y="14613"/>
                  </a:cubicBezTo>
                  <a:lnTo>
                    <a:pt x="4501" y="14405"/>
                  </a:lnTo>
                  <a:lnTo>
                    <a:pt x="4473" y="14183"/>
                  </a:lnTo>
                  <a:lnTo>
                    <a:pt x="4418" y="13768"/>
                  </a:lnTo>
                  <a:cubicBezTo>
                    <a:pt x="4377" y="13478"/>
                    <a:pt x="4349" y="13201"/>
                    <a:pt x="4307" y="12909"/>
                  </a:cubicBezTo>
                  <a:lnTo>
                    <a:pt x="4169" y="12065"/>
                  </a:lnTo>
                  <a:cubicBezTo>
                    <a:pt x="4128" y="11788"/>
                    <a:pt x="4072" y="11511"/>
                    <a:pt x="4017" y="11219"/>
                  </a:cubicBezTo>
                  <a:cubicBezTo>
                    <a:pt x="3989" y="11081"/>
                    <a:pt x="3975" y="10942"/>
                    <a:pt x="3947" y="10804"/>
                  </a:cubicBezTo>
                  <a:lnTo>
                    <a:pt x="3864" y="10375"/>
                  </a:lnTo>
                  <a:cubicBezTo>
                    <a:pt x="3795" y="10098"/>
                    <a:pt x="3753" y="9821"/>
                    <a:pt x="3684" y="9544"/>
                  </a:cubicBezTo>
                  <a:cubicBezTo>
                    <a:pt x="3435" y="8422"/>
                    <a:pt x="3158" y="7313"/>
                    <a:pt x="2811" y="6220"/>
                  </a:cubicBezTo>
                  <a:cubicBezTo>
                    <a:pt x="2479" y="5139"/>
                    <a:pt x="2091" y="4059"/>
                    <a:pt x="1635" y="3006"/>
                  </a:cubicBezTo>
                  <a:cubicBezTo>
                    <a:pt x="1399" y="2480"/>
                    <a:pt x="1164" y="1967"/>
                    <a:pt x="887" y="1455"/>
                  </a:cubicBezTo>
                  <a:cubicBezTo>
                    <a:pt x="623" y="957"/>
                    <a:pt x="346" y="458"/>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30"/>
            <p:cNvSpPr/>
            <p:nvPr/>
          </p:nvSpPr>
          <p:spPr>
            <a:xfrm>
              <a:off x="3732333" y="2136147"/>
              <a:ext cx="501872" cy="210602"/>
            </a:xfrm>
            <a:custGeom>
              <a:avLst/>
              <a:gdLst/>
              <a:ahLst/>
              <a:cxnLst/>
              <a:rect l="l" t="t" r="r" b="b"/>
              <a:pathLst>
                <a:path w="9046" h="3796" extrusionOk="0">
                  <a:moveTo>
                    <a:pt x="5500" y="166"/>
                  </a:moveTo>
                  <a:lnTo>
                    <a:pt x="5423" y="174"/>
                  </a:lnTo>
                  <a:lnTo>
                    <a:pt x="5423" y="174"/>
                  </a:lnTo>
                  <a:cubicBezTo>
                    <a:pt x="5448" y="170"/>
                    <a:pt x="5472" y="166"/>
                    <a:pt x="5500" y="166"/>
                  </a:cubicBezTo>
                  <a:close/>
                  <a:moveTo>
                    <a:pt x="5209" y="208"/>
                  </a:moveTo>
                  <a:lnTo>
                    <a:pt x="4863" y="277"/>
                  </a:lnTo>
                  <a:lnTo>
                    <a:pt x="5181" y="208"/>
                  </a:lnTo>
                  <a:close/>
                  <a:moveTo>
                    <a:pt x="4842" y="284"/>
                  </a:moveTo>
                  <a:lnTo>
                    <a:pt x="4738" y="319"/>
                  </a:lnTo>
                  <a:lnTo>
                    <a:pt x="4392" y="402"/>
                  </a:lnTo>
                  <a:lnTo>
                    <a:pt x="4392" y="402"/>
                  </a:lnTo>
                  <a:lnTo>
                    <a:pt x="4738" y="305"/>
                  </a:lnTo>
                  <a:cubicBezTo>
                    <a:pt x="4773" y="305"/>
                    <a:pt x="4807" y="296"/>
                    <a:pt x="4842" y="284"/>
                  </a:cubicBezTo>
                  <a:close/>
                  <a:moveTo>
                    <a:pt x="4392" y="402"/>
                  </a:moveTo>
                  <a:cubicBezTo>
                    <a:pt x="4364" y="416"/>
                    <a:pt x="4336" y="430"/>
                    <a:pt x="4294" y="430"/>
                  </a:cubicBezTo>
                  <a:lnTo>
                    <a:pt x="4045" y="513"/>
                  </a:lnTo>
                  <a:cubicBezTo>
                    <a:pt x="4059" y="499"/>
                    <a:pt x="4073" y="499"/>
                    <a:pt x="4087" y="499"/>
                  </a:cubicBezTo>
                  <a:lnTo>
                    <a:pt x="4294" y="430"/>
                  </a:lnTo>
                  <a:cubicBezTo>
                    <a:pt x="4336" y="416"/>
                    <a:pt x="4364" y="402"/>
                    <a:pt x="4392" y="402"/>
                  </a:cubicBezTo>
                  <a:close/>
                  <a:moveTo>
                    <a:pt x="4045" y="513"/>
                  </a:moveTo>
                  <a:lnTo>
                    <a:pt x="4045" y="513"/>
                  </a:lnTo>
                  <a:cubicBezTo>
                    <a:pt x="4017" y="526"/>
                    <a:pt x="3976" y="541"/>
                    <a:pt x="3934" y="554"/>
                  </a:cubicBezTo>
                  <a:cubicBezTo>
                    <a:pt x="3821" y="593"/>
                    <a:pt x="3710" y="635"/>
                    <a:pt x="3600" y="679"/>
                  </a:cubicBezTo>
                  <a:lnTo>
                    <a:pt x="3600" y="679"/>
                  </a:lnTo>
                  <a:cubicBezTo>
                    <a:pt x="3610" y="674"/>
                    <a:pt x="3620" y="670"/>
                    <a:pt x="3630" y="665"/>
                  </a:cubicBezTo>
                  <a:lnTo>
                    <a:pt x="3934" y="541"/>
                  </a:lnTo>
                  <a:cubicBezTo>
                    <a:pt x="3976" y="526"/>
                    <a:pt x="4004" y="526"/>
                    <a:pt x="4045" y="513"/>
                  </a:cubicBezTo>
                  <a:close/>
                  <a:moveTo>
                    <a:pt x="3440" y="746"/>
                  </a:moveTo>
                  <a:lnTo>
                    <a:pt x="3440" y="746"/>
                  </a:lnTo>
                  <a:cubicBezTo>
                    <a:pt x="3438" y="747"/>
                    <a:pt x="3436" y="748"/>
                    <a:pt x="3434" y="749"/>
                  </a:cubicBezTo>
                  <a:lnTo>
                    <a:pt x="3434" y="749"/>
                  </a:lnTo>
                  <a:cubicBezTo>
                    <a:pt x="3434" y="749"/>
                    <a:pt x="3435" y="748"/>
                    <a:pt x="3436" y="748"/>
                  </a:cubicBezTo>
                  <a:cubicBezTo>
                    <a:pt x="3437" y="747"/>
                    <a:pt x="3438" y="747"/>
                    <a:pt x="3440" y="746"/>
                  </a:cubicBezTo>
                  <a:close/>
                  <a:moveTo>
                    <a:pt x="3395" y="766"/>
                  </a:moveTo>
                  <a:cubicBezTo>
                    <a:pt x="3257" y="827"/>
                    <a:pt x="3120" y="893"/>
                    <a:pt x="2986" y="963"/>
                  </a:cubicBezTo>
                  <a:lnTo>
                    <a:pt x="2986" y="963"/>
                  </a:lnTo>
                  <a:lnTo>
                    <a:pt x="3048" y="929"/>
                  </a:lnTo>
                  <a:lnTo>
                    <a:pt x="3131" y="887"/>
                  </a:lnTo>
                  <a:cubicBezTo>
                    <a:pt x="3201" y="859"/>
                    <a:pt x="3269" y="818"/>
                    <a:pt x="3339" y="790"/>
                  </a:cubicBezTo>
                  <a:cubicBezTo>
                    <a:pt x="3355" y="782"/>
                    <a:pt x="3375" y="774"/>
                    <a:pt x="3395" y="766"/>
                  </a:cubicBezTo>
                  <a:close/>
                  <a:moveTo>
                    <a:pt x="2850" y="1035"/>
                  </a:moveTo>
                  <a:lnTo>
                    <a:pt x="2850" y="1035"/>
                  </a:lnTo>
                  <a:cubicBezTo>
                    <a:pt x="2749" y="1089"/>
                    <a:pt x="2649" y="1146"/>
                    <a:pt x="2549" y="1206"/>
                  </a:cubicBezTo>
                  <a:lnTo>
                    <a:pt x="2758" y="1080"/>
                  </a:lnTo>
                  <a:lnTo>
                    <a:pt x="2850" y="1035"/>
                  </a:lnTo>
                  <a:close/>
                  <a:moveTo>
                    <a:pt x="6469" y="0"/>
                  </a:moveTo>
                  <a:cubicBezTo>
                    <a:pt x="6095" y="15"/>
                    <a:pt x="5679" y="56"/>
                    <a:pt x="5168" y="153"/>
                  </a:cubicBezTo>
                  <a:lnTo>
                    <a:pt x="4848" y="208"/>
                  </a:lnTo>
                  <a:cubicBezTo>
                    <a:pt x="4807" y="222"/>
                    <a:pt x="4765" y="236"/>
                    <a:pt x="4710" y="249"/>
                  </a:cubicBezTo>
                  <a:lnTo>
                    <a:pt x="4377" y="333"/>
                  </a:lnTo>
                  <a:cubicBezTo>
                    <a:pt x="4350" y="347"/>
                    <a:pt x="4309" y="360"/>
                    <a:pt x="4281" y="360"/>
                  </a:cubicBezTo>
                  <a:lnTo>
                    <a:pt x="4017" y="443"/>
                  </a:lnTo>
                  <a:cubicBezTo>
                    <a:pt x="3990" y="458"/>
                    <a:pt x="3949" y="471"/>
                    <a:pt x="3907" y="485"/>
                  </a:cubicBezTo>
                  <a:lnTo>
                    <a:pt x="3602" y="596"/>
                  </a:lnTo>
                  <a:cubicBezTo>
                    <a:pt x="3546" y="624"/>
                    <a:pt x="3478" y="652"/>
                    <a:pt x="3408" y="679"/>
                  </a:cubicBezTo>
                  <a:cubicBezTo>
                    <a:pt x="3380" y="707"/>
                    <a:pt x="3339" y="720"/>
                    <a:pt x="3312" y="735"/>
                  </a:cubicBezTo>
                  <a:cubicBezTo>
                    <a:pt x="3242" y="762"/>
                    <a:pt x="3173" y="803"/>
                    <a:pt x="3103" y="831"/>
                  </a:cubicBezTo>
                  <a:lnTo>
                    <a:pt x="3020" y="873"/>
                  </a:lnTo>
                  <a:lnTo>
                    <a:pt x="2868" y="942"/>
                  </a:lnTo>
                  <a:lnTo>
                    <a:pt x="2730" y="1025"/>
                  </a:lnTo>
                  <a:cubicBezTo>
                    <a:pt x="2342" y="1247"/>
                    <a:pt x="1982" y="1496"/>
                    <a:pt x="1663" y="1773"/>
                  </a:cubicBezTo>
                  <a:cubicBezTo>
                    <a:pt x="1330" y="2050"/>
                    <a:pt x="1012" y="2355"/>
                    <a:pt x="735" y="2687"/>
                  </a:cubicBezTo>
                  <a:cubicBezTo>
                    <a:pt x="403" y="3089"/>
                    <a:pt x="167" y="3422"/>
                    <a:pt x="1" y="3754"/>
                  </a:cubicBezTo>
                  <a:lnTo>
                    <a:pt x="70" y="3795"/>
                  </a:lnTo>
                  <a:cubicBezTo>
                    <a:pt x="250" y="3449"/>
                    <a:pt x="499" y="3117"/>
                    <a:pt x="818" y="2757"/>
                  </a:cubicBezTo>
                  <a:cubicBezTo>
                    <a:pt x="1095" y="2425"/>
                    <a:pt x="1413" y="2133"/>
                    <a:pt x="1733" y="1870"/>
                  </a:cubicBezTo>
                  <a:cubicBezTo>
                    <a:pt x="2397" y="1330"/>
                    <a:pt x="3159" y="901"/>
                    <a:pt x="3962" y="624"/>
                  </a:cubicBezTo>
                  <a:cubicBezTo>
                    <a:pt x="3990" y="610"/>
                    <a:pt x="4032" y="596"/>
                    <a:pt x="4073" y="582"/>
                  </a:cubicBezTo>
                  <a:lnTo>
                    <a:pt x="4322" y="499"/>
                  </a:lnTo>
                  <a:cubicBezTo>
                    <a:pt x="4350" y="485"/>
                    <a:pt x="4377" y="471"/>
                    <a:pt x="4420" y="471"/>
                  </a:cubicBezTo>
                  <a:lnTo>
                    <a:pt x="4752" y="375"/>
                  </a:lnTo>
                  <a:cubicBezTo>
                    <a:pt x="4793" y="375"/>
                    <a:pt x="4835" y="360"/>
                    <a:pt x="4876" y="347"/>
                  </a:cubicBezTo>
                  <a:lnTo>
                    <a:pt x="5223" y="277"/>
                  </a:lnTo>
                  <a:cubicBezTo>
                    <a:pt x="5236" y="277"/>
                    <a:pt x="5264" y="264"/>
                    <a:pt x="5278" y="264"/>
                  </a:cubicBezTo>
                  <a:lnTo>
                    <a:pt x="5513" y="222"/>
                  </a:lnTo>
                  <a:cubicBezTo>
                    <a:pt x="5541" y="222"/>
                    <a:pt x="5569" y="222"/>
                    <a:pt x="5596" y="208"/>
                  </a:cubicBezTo>
                  <a:cubicBezTo>
                    <a:pt x="5679" y="208"/>
                    <a:pt x="5749" y="194"/>
                    <a:pt x="5832" y="181"/>
                  </a:cubicBezTo>
                  <a:lnTo>
                    <a:pt x="6178" y="153"/>
                  </a:lnTo>
                  <a:cubicBezTo>
                    <a:pt x="6192" y="153"/>
                    <a:pt x="6206" y="153"/>
                    <a:pt x="6233" y="139"/>
                  </a:cubicBezTo>
                  <a:lnTo>
                    <a:pt x="6663" y="125"/>
                  </a:lnTo>
                  <a:cubicBezTo>
                    <a:pt x="6691" y="125"/>
                    <a:pt x="6719" y="119"/>
                    <a:pt x="6746" y="119"/>
                  </a:cubicBezTo>
                  <a:cubicBezTo>
                    <a:pt x="6760" y="119"/>
                    <a:pt x="6774" y="121"/>
                    <a:pt x="6787" y="125"/>
                  </a:cubicBezTo>
                  <a:lnTo>
                    <a:pt x="7107" y="111"/>
                  </a:lnTo>
                  <a:lnTo>
                    <a:pt x="7273" y="125"/>
                  </a:lnTo>
                  <a:lnTo>
                    <a:pt x="7840" y="153"/>
                  </a:lnTo>
                  <a:lnTo>
                    <a:pt x="8394" y="194"/>
                  </a:lnTo>
                  <a:lnTo>
                    <a:pt x="9031" y="292"/>
                  </a:lnTo>
                  <a:lnTo>
                    <a:pt x="9046" y="222"/>
                  </a:lnTo>
                  <a:lnTo>
                    <a:pt x="8893" y="194"/>
                  </a:lnTo>
                  <a:cubicBezTo>
                    <a:pt x="8741" y="166"/>
                    <a:pt x="8575" y="139"/>
                    <a:pt x="8409" y="111"/>
                  </a:cubicBezTo>
                  <a:lnTo>
                    <a:pt x="7840" y="42"/>
                  </a:lnTo>
                  <a:lnTo>
                    <a:pt x="727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30"/>
            <p:cNvSpPr/>
            <p:nvPr/>
          </p:nvSpPr>
          <p:spPr>
            <a:xfrm>
              <a:off x="4149650" y="2264471"/>
              <a:ext cx="3828" cy="13093"/>
            </a:xfrm>
            <a:custGeom>
              <a:avLst/>
              <a:gdLst/>
              <a:ahLst/>
              <a:cxnLst/>
              <a:rect l="l" t="t" r="r" b="b"/>
              <a:pathLst>
                <a:path w="69" h="236" extrusionOk="0">
                  <a:moveTo>
                    <a:pt x="0" y="1"/>
                  </a:moveTo>
                  <a:cubicBezTo>
                    <a:pt x="0" y="42"/>
                    <a:pt x="13" y="69"/>
                    <a:pt x="28" y="97"/>
                  </a:cubicBezTo>
                  <a:cubicBezTo>
                    <a:pt x="31" y="106"/>
                    <a:pt x="34" y="116"/>
                    <a:pt x="37" y="126"/>
                  </a:cubicBezTo>
                  <a:lnTo>
                    <a:pt x="37" y="126"/>
                  </a:lnTo>
                  <a:cubicBezTo>
                    <a:pt x="26" y="86"/>
                    <a:pt x="15" y="45"/>
                    <a:pt x="0" y="1"/>
                  </a:cubicBezTo>
                  <a:close/>
                  <a:moveTo>
                    <a:pt x="37" y="126"/>
                  </a:moveTo>
                  <a:cubicBezTo>
                    <a:pt x="46" y="162"/>
                    <a:pt x="56" y="197"/>
                    <a:pt x="69" y="236"/>
                  </a:cubicBezTo>
                  <a:cubicBezTo>
                    <a:pt x="58" y="204"/>
                    <a:pt x="47" y="163"/>
                    <a:pt x="37" y="126"/>
                  </a:cubicBezTo>
                  <a:close/>
                </a:path>
              </a:pathLst>
            </a:custGeom>
            <a:solidFill>
              <a:srgbClr val="EBDA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3" name="Google Shape;1753;p30"/>
            <p:cNvSpPr/>
            <p:nvPr/>
          </p:nvSpPr>
          <p:spPr>
            <a:xfrm>
              <a:off x="4128124" y="2211433"/>
              <a:ext cx="23080" cy="58476"/>
            </a:xfrm>
            <a:custGeom>
              <a:avLst/>
              <a:gdLst/>
              <a:ahLst/>
              <a:cxnLst/>
              <a:rect l="l" t="t" r="r" b="b"/>
              <a:pathLst>
                <a:path w="416" h="1054" extrusionOk="0">
                  <a:moveTo>
                    <a:pt x="0" y="0"/>
                  </a:moveTo>
                  <a:cubicBezTo>
                    <a:pt x="155" y="309"/>
                    <a:pt x="273" y="642"/>
                    <a:pt x="389" y="977"/>
                  </a:cubicBezTo>
                  <a:lnTo>
                    <a:pt x="389" y="977"/>
                  </a:lnTo>
                  <a:cubicBezTo>
                    <a:pt x="389" y="970"/>
                    <a:pt x="388" y="964"/>
                    <a:pt x="388" y="957"/>
                  </a:cubicBezTo>
                  <a:cubicBezTo>
                    <a:pt x="277" y="624"/>
                    <a:pt x="139" y="305"/>
                    <a:pt x="14" y="0"/>
                  </a:cubicBezTo>
                  <a:close/>
                  <a:moveTo>
                    <a:pt x="389" y="977"/>
                  </a:moveTo>
                  <a:cubicBezTo>
                    <a:pt x="393" y="1007"/>
                    <a:pt x="404" y="1030"/>
                    <a:pt x="416" y="1053"/>
                  </a:cubicBezTo>
                  <a:cubicBezTo>
                    <a:pt x="407" y="1028"/>
                    <a:pt x="398" y="1002"/>
                    <a:pt x="389" y="977"/>
                  </a:cubicBezTo>
                  <a:close/>
                </a:path>
              </a:pathLst>
            </a:custGeom>
            <a:solidFill>
              <a:srgbClr val="EBDA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4" name="Google Shape;1754;p30"/>
            <p:cNvSpPr/>
            <p:nvPr/>
          </p:nvSpPr>
          <p:spPr>
            <a:xfrm>
              <a:off x="4128845" y="2211433"/>
              <a:ext cx="24633" cy="66132"/>
            </a:xfrm>
            <a:custGeom>
              <a:avLst/>
              <a:gdLst/>
              <a:ahLst/>
              <a:cxnLst/>
              <a:rect l="l" t="t" r="r" b="b"/>
              <a:pathLst>
                <a:path w="444" h="1192" extrusionOk="0">
                  <a:moveTo>
                    <a:pt x="1" y="0"/>
                  </a:moveTo>
                  <a:lnTo>
                    <a:pt x="1" y="0"/>
                  </a:lnTo>
                  <a:cubicBezTo>
                    <a:pt x="79" y="190"/>
                    <a:pt x="162" y="385"/>
                    <a:pt x="240" y="586"/>
                  </a:cubicBezTo>
                  <a:lnTo>
                    <a:pt x="240" y="586"/>
                  </a:lnTo>
                  <a:cubicBezTo>
                    <a:pt x="165" y="385"/>
                    <a:pt x="84" y="189"/>
                    <a:pt x="1" y="0"/>
                  </a:cubicBezTo>
                  <a:close/>
                  <a:moveTo>
                    <a:pt x="240" y="586"/>
                  </a:moveTo>
                  <a:cubicBezTo>
                    <a:pt x="305" y="759"/>
                    <a:pt x="366" y="937"/>
                    <a:pt x="421" y="1117"/>
                  </a:cubicBezTo>
                  <a:lnTo>
                    <a:pt x="421" y="1117"/>
                  </a:lnTo>
                  <a:cubicBezTo>
                    <a:pt x="406" y="1064"/>
                    <a:pt x="394" y="1014"/>
                    <a:pt x="375" y="957"/>
                  </a:cubicBezTo>
                  <a:cubicBezTo>
                    <a:pt x="333" y="831"/>
                    <a:pt x="287" y="707"/>
                    <a:pt x="240" y="586"/>
                  </a:cubicBezTo>
                  <a:close/>
                  <a:moveTo>
                    <a:pt x="421" y="1117"/>
                  </a:moveTo>
                  <a:cubicBezTo>
                    <a:pt x="428" y="1141"/>
                    <a:pt x="435" y="1166"/>
                    <a:pt x="444" y="1192"/>
                  </a:cubicBezTo>
                  <a:cubicBezTo>
                    <a:pt x="436" y="1167"/>
                    <a:pt x="429" y="1142"/>
                    <a:pt x="421" y="1117"/>
                  </a:cubicBezTo>
                  <a:close/>
                </a:path>
              </a:pathLst>
            </a:custGeom>
            <a:solidFill>
              <a:srgbClr val="DFC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30"/>
            <p:cNvSpPr/>
            <p:nvPr/>
          </p:nvSpPr>
          <p:spPr>
            <a:xfrm>
              <a:off x="3814609" y="2255983"/>
              <a:ext cx="167550" cy="86937"/>
            </a:xfrm>
            <a:custGeom>
              <a:avLst/>
              <a:gdLst/>
              <a:ahLst/>
              <a:cxnLst/>
              <a:rect l="l" t="t" r="r" b="b"/>
              <a:pathLst>
                <a:path w="3020" h="1567" extrusionOk="0">
                  <a:moveTo>
                    <a:pt x="2728" y="1"/>
                  </a:moveTo>
                  <a:cubicBezTo>
                    <a:pt x="2424" y="139"/>
                    <a:pt x="2133" y="265"/>
                    <a:pt x="1856" y="403"/>
                  </a:cubicBezTo>
                  <a:cubicBezTo>
                    <a:pt x="1108" y="791"/>
                    <a:pt x="484" y="1192"/>
                    <a:pt x="0" y="1566"/>
                  </a:cubicBezTo>
                  <a:cubicBezTo>
                    <a:pt x="41" y="1552"/>
                    <a:pt x="1385" y="998"/>
                    <a:pt x="3020" y="610"/>
                  </a:cubicBezTo>
                  <a:cubicBezTo>
                    <a:pt x="2922" y="375"/>
                    <a:pt x="2826" y="181"/>
                    <a:pt x="2728" y="1"/>
                  </a:cubicBezTo>
                  <a:close/>
                </a:path>
              </a:pathLst>
            </a:custGeom>
            <a:solidFill>
              <a:srgbClr val="EBDA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30"/>
            <p:cNvSpPr/>
            <p:nvPr/>
          </p:nvSpPr>
          <p:spPr>
            <a:xfrm>
              <a:off x="4174227" y="2375153"/>
              <a:ext cx="1553" cy="9154"/>
            </a:xfrm>
            <a:custGeom>
              <a:avLst/>
              <a:gdLst/>
              <a:ahLst/>
              <a:cxnLst/>
              <a:rect l="l" t="t" r="r" b="b"/>
              <a:pathLst>
                <a:path w="28" h="165" extrusionOk="0">
                  <a:moveTo>
                    <a:pt x="0" y="0"/>
                  </a:moveTo>
                  <a:lnTo>
                    <a:pt x="0" y="13"/>
                  </a:lnTo>
                  <a:cubicBezTo>
                    <a:pt x="13" y="55"/>
                    <a:pt x="14" y="110"/>
                    <a:pt x="28" y="165"/>
                  </a:cubicBezTo>
                  <a:lnTo>
                    <a:pt x="28" y="165"/>
                  </a:lnTo>
                  <a:cubicBezTo>
                    <a:pt x="14" y="110"/>
                    <a:pt x="13" y="55"/>
                    <a:pt x="0" y="0"/>
                  </a:cubicBezTo>
                  <a:close/>
                </a:path>
              </a:pathLst>
            </a:custGeom>
            <a:solidFill>
              <a:srgbClr val="EBDA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30"/>
            <p:cNvSpPr/>
            <p:nvPr/>
          </p:nvSpPr>
          <p:spPr>
            <a:xfrm>
              <a:off x="4174227" y="2375874"/>
              <a:ext cx="1609" cy="13870"/>
            </a:xfrm>
            <a:custGeom>
              <a:avLst/>
              <a:gdLst/>
              <a:ahLst/>
              <a:cxnLst/>
              <a:rect l="l" t="t" r="r" b="b"/>
              <a:pathLst>
                <a:path w="29" h="250" extrusionOk="0">
                  <a:moveTo>
                    <a:pt x="0" y="0"/>
                  </a:moveTo>
                  <a:lnTo>
                    <a:pt x="0" y="0"/>
                  </a:lnTo>
                  <a:cubicBezTo>
                    <a:pt x="14" y="84"/>
                    <a:pt x="28" y="167"/>
                    <a:pt x="28" y="250"/>
                  </a:cubicBezTo>
                  <a:lnTo>
                    <a:pt x="28" y="153"/>
                  </a:lnTo>
                  <a:cubicBezTo>
                    <a:pt x="14" y="98"/>
                    <a:pt x="14" y="43"/>
                    <a:pt x="0" y="0"/>
                  </a:cubicBezTo>
                  <a:close/>
                </a:path>
              </a:pathLst>
            </a:custGeom>
            <a:solidFill>
              <a:srgbClr val="DFC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30"/>
            <p:cNvSpPr/>
            <p:nvPr/>
          </p:nvSpPr>
          <p:spPr>
            <a:xfrm>
              <a:off x="4188763" y="2697877"/>
              <a:ext cx="55" cy="777"/>
            </a:xfrm>
            <a:custGeom>
              <a:avLst/>
              <a:gdLst/>
              <a:ahLst/>
              <a:cxnLst/>
              <a:rect l="l" t="t" r="r" b="b"/>
              <a:pathLst>
                <a:path w="1" h="14" extrusionOk="0">
                  <a:moveTo>
                    <a:pt x="1" y="0"/>
                  </a:moveTo>
                  <a:lnTo>
                    <a:pt x="1" y="14"/>
                  </a:lnTo>
                  <a:close/>
                </a:path>
              </a:pathLst>
            </a:custGeom>
            <a:solidFill>
              <a:srgbClr val="EBDA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30"/>
            <p:cNvSpPr/>
            <p:nvPr/>
          </p:nvSpPr>
          <p:spPr>
            <a:xfrm>
              <a:off x="3327388" y="1728373"/>
              <a:ext cx="670143" cy="441288"/>
            </a:xfrm>
            <a:custGeom>
              <a:avLst/>
              <a:gdLst/>
              <a:ahLst/>
              <a:cxnLst/>
              <a:rect l="l" t="t" r="r" b="b"/>
              <a:pathLst>
                <a:path w="12079" h="7954" extrusionOk="0">
                  <a:moveTo>
                    <a:pt x="3582" y="0"/>
                  </a:moveTo>
                  <a:cubicBezTo>
                    <a:pt x="3382" y="0"/>
                    <a:pt x="3172" y="16"/>
                    <a:pt x="2951" y="51"/>
                  </a:cubicBezTo>
                  <a:cubicBezTo>
                    <a:pt x="125" y="480"/>
                    <a:pt x="1" y="3112"/>
                    <a:pt x="596" y="4207"/>
                  </a:cubicBezTo>
                  <a:lnTo>
                    <a:pt x="596" y="4220"/>
                  </a:lnTo>
                  <a:cubicBezTo>
                    <a:pt x="596" y="4220"/>
                    <a:pt x="610" y="4234"/>
                    <a:pt x="610" y="4248"/>
                  </a:cubicBezTo>
                  <a:cubicBezTo>
                    <a:pt x="651" y="4317"/>
                    <a:pt x="693" y="4373"/>
                    <a:pt x="721" y="4414"/>
                  </a:cubicBezTo>
                  <a:cubicBezTo>
                    <a:pt x="777" y="4484"/>
                    <a:pt x="832" y="4539"/>
                    <a:pt x="887" y="4580"/>
                  </a:cubicBezTo>
                  <a:cubicBezTo>
                    <a:pt x="991" y="4654"/>
                    <a:pt x="1099" y="4686"/>
                    <a:pt x="1209" y="4686"/>
                  </a:cubicBezTo>
                  <a:cubicBezTo>
                    <a:pt x="1659" y="4686"/>
                    <a:pt x="2151" y="4145"/>
                    <a:pt x="2563" y="3666"/>
                  </a:cubicBezTo>
                  <a:cubicBezTo>
                    <a:pt x="2829" y="3355"/>
                    <a:pt x="3032" y="3245"/>
                    <a:pt x="3213" y="3245"/>
                  </a:cubicBezTo>
                  <a:cubicBezTo>
                    <a:pt x="3664" y="3245"/>
                    <a:pt x="3984" y="3927"/>
                    <a:pt x="4833" y="3927"/>
                  </a:cubicBezTo>
                  <a:cubicBezTo>
                    <a:pt x="5046" y="3927"/>
                    <a:pt x="5292" y="3884"/>
                    <a:pt x="5582" y="3777"/>
                  </a:cubicBezTo>
                  <a:cubicBezTo>
                    <a:pt x="5748" y="3708"/>
                    <a:pt x="5942" y="3625"/>
                    <a:pt x="6136" y="3500"/>
                  </a:cubicBezTo>
                  <a:cubicBezTo>
                    <a:pt x="6174" y="3479"/>
                    <a:pt x="6207" y="3469"/>
                    <a:pt x="6235" y="3469"/>
                  </a:cubicBezTo>
                  <a:cubicBezTo>
                    <a:pt x="6682" y="3469"/>
                    <a:pt x="6044" y="5928"/>
                    <a:pt x="8075" y="7738"/>
                  </a:cubicBezTo>
                  <a:cubicBezTo>
                    <a:pt x="8075" y="7752"/>
                    <a:pt x="8090" y="7752"/>
                    <a:pt x="8090" y="7752"/>
                  </a:cubicBezTo>
                  <a:cubicBezTo>
                    <a:pt x="8177" y="7887"/>
                    <a:pt x="8317" y="7953"/>
                    <a:pt x="8459" y="7953"/>
                  </a:cubicBezTo>
                  <a:cubicBezTo>
                    <a:pt x="8608" y="7953"/>
                    <a:pt x="8759" y="7880"/>
                    <a:pt x="8851" y="7738"/>
                  </a:cubicBezTo>
                  <a:cubicBezTo>
                    <a:pt x="9170" y="7239"/>
                    <a:pt x="9918" y="6297"/>
                    <a:pt x="11109" y="5910"/>
                  </a:cubicBezTo>
                  <a:cubicBezTo>
                    <a:pt x="11289" y="5854"/>
                    <a:pt x="11469" y="5813"/>
                    <a:pt x="11663" y="5771"/>
                  </a:cubicBezTo>
                  <a:cubicBezTo>
                    <a:pt x="11898" y="5743"/>
                    <a:pt x="12079" y="5522"/>
                    <a:pt x="12064" y="5287"/>
                  </a:cubicBezTo>
                  <a:lnTo>
                    <a:pt x="12064" y="5273"/>
                  </a:lnTo>
                  <a:cubicBezTo>
                    <a:pt x="11968" y="3680"/>
                    <a:pt x="10098" y="3971"/>
                    <a:pt x="8228" y="3583"/>
                  </a:cubicBezTo>
                  <a:cubicBezTo>
                    <a:pt x="7521" y="3431"/>
                    <a:pt x="7203" y="3099"/>
                    <a:pt x="6967" y="2683"/>
                  </a:cubicBezTo>
                  <a:cubicBezTo>
                    <a:pt x="6815" y="2419"/>
                    <a:pt x="6705" y="2129"/>
                    <a:pt x="6538" y="1824"/>
                  </a:cubicBezTo>
                  <a:cubicBezTo>
                    <a:pt x="6386" y="1533"/>
                    <a:pt x="6151" y="1187"/>
                    <a:pt x="5804" y="882"/>
                  </a:cubicBezTo>
                  <a:lnTo>
                    <a:pt x="5804" y="868"/>
                  </a:lnTo>
                  <a:cubicBezTo>
                    <a:pt x="5297" y="396"/>
                    <a:pt x="4570" y="0"/>
                    <a:pt x="35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30"/>
            <p:cNvSpPr/>
            <p:nvPr/>
          </p:nvSpPr>
          <p:spPr>
            <a:xfrm>
              <a:off x="3622484" y="1867182"/>
              <a:ext cx="76119" cy="94649"/>
            </a:xfrm>
            <a:custGeom>
              <a:avLst/>
              <a:gdLst/>
              <a:ahLst/>
              <a:cxnLst/>
              <a:rect l="l" t="t" r="r" b="b"/>
              <a:pathLst>
                <a:path w="1372" h="1706" extrusionOk="0">
                  <a:moveTo>
                    <a:pt x="658" y="0"/>
                  </a:moveTo>
                  <a:cubicBezTo>
                    <a:pt x="651" y="0"/>
                    <a:pt x="644" y="0"/>
                    <a:pt x="638" y="0"/>
                  </a:cubicBezTo>
                  <a:cubicBezTo>
                    <a:pt x="278" y="28"/>
                    <a:pt x="1" y="430"/>
                    <a:pt x="28" y="901"/>
                  </a:cubicBezTo>
                  <a:cubicBezTo>
                    <a:pt x="42" y="1053"/>
                    <a:pt x="84" y="1192"/>
                    <a:pt x="139" y="1317"/>
                  </a:cubicBezTo>
                  <a:cubicBezTo>
                    <a:pt x="167" y="1372"/>
                    <a:pt x="195" y="1413"/>
                    <a:pt x="236" y="1455"/>
                  </a:cubicBezTo>
                  <a:cubicBezTo>
                    <a:pt x="366" y="1611"/>
                    <a:pt x="533" y="1706"/>
                    <a:pt x="713" y="1706"/>
                  </a:cubicBezTo>
                  <a:cubicBezTo>
                    <a:pt x="725" y="1706"/>
                    <a:pt x="737" y="1705"/>
                    <a:pt x="749" y="1705"/>
                  </a:cubicBezTo>
                  <a:cubicBezTo>
                    <a:pt x="942" y="1705"/>
                    <a:pt x="1109" y="1579"/>
                    <a:pt x="1219" y="1400"/>
                  </a:cubicBezTo>
                  <a:cubicBezTo>
                    <a:pt x="1233" y="1372"/>
                    <a:pt x="1260" y="1330"/>
                    <a:pt x="1275" y="1289"/>
                  </a:cubicBezTo>
                  <a:cubicBezTo>
                    <a:pt x="1330" y="1151"/>
                    <a:pt x="1371" y="984"/>
                    <a:pt x="1358" y="818"/>
                  </a:cubicBezTo>
                  <a:cubicBezTo>
                    <a:pt x="1331" y="356"/>
                    <a:pt x="1022" y="0"/>
                    <a:pt x="658" y="0"/>
                  </a:cubicBezTo>
                  <a:close/>
                </a:path>
              </a:pathLst>
            </a:custGeom>
            <a:solidFill>
              <a:srgbClr val="DCA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30"/>
            <p:cNvSpPr/>
            <p:nvPr/>
          </p:nvSpPr>
          <p:spPr>
            <a:xfrm>
              <a:off x="3635521" y="1885602"/>
              <a:ext cx="57699" cy="70792"/>
            </a:xfrm>
            <a:custGeom>
              <a:avLst/>
              <a:gdLst/>
              <a:ahLst/>
              <a:cxnLst/>
              <a:rect l="l" t="t" r="r" b="b"/>
              <a:pathLst>
                <a:path w="1040" h="1276" extrusionOk="0">
                  <a:moveTo>
                    <a:pt x="506" y="0"/>
                  </a:moveTo>
                  <a:cubicBezTo>
                    <a:pt x="499" y="0"/>
                    <a:pt x="493" y="0"/>
                    <a:pt x="486" y="1"/>
                  </a:cubicBezTo>
                  <a:cubicBezTo>
                    <a:pt x="209" y="15"/>
                    <a:pt x="1" y="320"/>
                    <a:pt x="28" y="666"/>
                  </a:cubicBezTo>
                  <a:cubicBezTo>
                    <a:pt x="55" y="1004"/>
                    <a:pt x="280" y="1276"/>
                    <a:pt x="548" y="1276"/>
                  </a:cubicBezTo>
                  <a:cubicBezTo>
                    <a:pt x="555" y="1276"/>
                    <a:pt x="562" y="1275"/>
                    <a:pt x="569" y="1275"/>
                  </a:cubicBezTo>
                  <a:cubicBezTo>
                    <a:pt x="832" y="1262"/>
                    <a:pt x="1040" y="957"/>
                    <a:pt x="1025" y="610"/>
                  </a:cubicBezTo>
                  <a:cubicBezTo>
                    <a:pt x="998" y="259"/>
                    <a:pt x="774" y="0"/>
                    <a:pt x="506" y="0"/>
                  </a:cubicBezTo>
                  <a:close/>
                </a:path>
              </a:pathLst>
            </a:custGeom>
            <a:solidFill>
              <a:srgbClr val="CD9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30"/>
            <p:cNvSpPr/>
            <p:nvPr/>
          </p:nvSpPr>
          <p:spPr>
            <a:xfrm>
              <a:off x="2639664" y="3242685"/>
              <a:ext cx="174485" cy="608616"/>
            </a:xfrm>
            <a:custGeom>
              <a:avLst/>
              <a:gdLst/>
              <a:ahLst/>
              <a:cxnLst/>
              <a:rect l="l" t="t" r="r" b="b"/>
              <a:pathLst>
                <a:path w="3145" h="10970" extrusionOk="0">
                  <a:moveTo>
                    <a:pt x="693" y="0"/>
                  </a:moveTo>
                  <a:cubicBezTo>
                    <a:pt x="693" y="1"/>
                    <a:pt x="0" y="4115"/>
                    <a:pt x="2022" y="8116"/>
                  </a:cubicBezTo>
                  <a:cubicBezTo>
                    <a:pt x="1884" y="10569"/>
                    <a:pt x="2853" y="10942"/>
                    <a:pt x="2895" y="10970"/>
                  </a:cubicBezTo>
                  <a:cubicBezTo>
                    <a:pt x="2687" y="10818"/>
                    <a:pt x="2535" y="10610"/>
                    <a:pt x="2493" y="10319"/>
                  </a:cubicBezTo>
                  <a:cubicBezTo>
                    <a:pt x="2466" y="10125"/>
                    <a:pt x="2480" y="9904"/>
                    <a:pt x="2563" y="9627"/>
                  </a:cubicBezTo>
                  <a:cubicBezTo>
                    <a:pt x="2591" y="9529"/>
                    <a:pt x="2618" y="9418"/>
                    <a:pt x="2646" y="9322"/>
                  </a:cubicBezTo>
                  <a:cubicBezTo>
                    <a:pt x="2715" y="9114"/>
                    <a:pt x="2785" y="8892"/>
                    <a:pt x="2868" y="8671"/>
                  </a:cubicBezTo>
                  <a:cubicBezTo>
                    <a:pt x="2964" y="8546"/>
                    <a:pt x="3047" y="8436"/>
                    <a:pt x="3145" y="8325"/>
                  </a:cubicBezTo>
                  <a:cubicBezTo>
                    <a:pt x="2438" y="6898"/>
                    <a:pt x="803" y="3283"/>
                    <a:pt x="693" y="291"/>
                  </a:cubicBezTo>
                  <a:cubicBezTo>
                    <a:pt x="693" y="194"/>
                    <a:pt x="693" y="111"/>
                    <a:pt x="720" y="14"/>
                  </a:cubicBezTo>
                  <a:cubicBezTo>
                    <a:pt x="693" y="14"/>
                    <a:pt x="693" y="0"/>
                    <a:pt x="69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30"/>
            <p:cNvSpPr/>
            <p:nvPr/>
          </p:nvSpPr>
          <p:spPr>
            <a:xfrm>
              <a:off x="3965957" y="2211433"/>
              <a:ext cx="162224" cy="44606"/>
            </a:xfrm>
            <a:custGeom>
              <a:avLst/>
              <a:gdLst/>
              <a:ahLst/>
              <a:cxnLst/>
              <a:rect l="l" t="t" r="r" b="b"/>
              <a:pathLst>
                <a:path w="2924" h="804" extrusionOk="0">
                  <a:moveTo>
                    <a:pt x="2923" y="0"/>
                  </a:moveTo>
                  <a:lnTo>
                    <a:pt x="2923" y="0"/>
                  </a:lnTo>
                  <a:cubicBezTo>
                    <a:pt x="1856" y="153"/>
                    <a:pt x="873" y="458"/>
                    <a:pt x="0" y="804"/>
                  </a:cubicBezTo>
                  <a:lnTo>
                    <a:pt x="0" y="804"/>
                  </a:lnTo>
                  <a:cubicBezTo>
                    <a:pt x="873" y="458"/>
                    <a:pt x="1856" y="153"/>
                    <a:pt x="2923" y="0"/>
                  </a:cubicBezTo>
                  <a:close/>
                </a:path>
              </a:pathLst>
            </a:custGeom>
            <a:solidFill>
              <a:srgbClr val="F4E4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30"/>
            <p:cNvSpPr/>
            <p:nvPr/>
          </p:nvSpPr>
          <p:spPr>
            <a:xfrm>
              <a:off x="4003628" y="3069811"/>
              <a:ext cx="16145" cy="24633"/>
            </a:xfrm>
            <a:custGeom>
              <a:avLst/>
              <a:gdLst/>
              <a:ahLst/>
              <a:cxnLst/>
              <a:rect l="l" t="t" r="r" b="b"/>
              <a:pathLst>
                <a:path w="291" h="444" extrusionOk="0">
                  <a:moveTo>
                    <a:pt x="0" y="429"/>
                  </a:moveTo>
                  <a:lnTo>
                    <a:pt x="0" y="443"/>
                  </a:lnTo>
                  <a:lnTo>
                    <a:pt x="0" y="429"/>
                  </a:lnTo>
                  <a:close/>
                  <a:moveTo>
                    <a:pt x="14" y="416"/>
                  </a:moveTo>
                  <a:lnTo>
                    <a:pt x="14" y="416"/>
                  </a:lnTo>
                  <a:lnTo>
                    <a:pt x="14" y="416"/>
                  </a:lnTo>
                  <a:close/>
                  <a:moveTo>
                    <a:pt x="28" y="401"/>
                  </a:moveTo>
                  <a:lnTo>
                    <a:pt x="28" y="401"/>
                  </a:lnTo>
                  <a:lnTo>
                    <a:pt x="28" y="401"/>
                  </a:lnTo>
                  <a:close/>
                  <a:moveTo>
                    <a:pt x="28" y="388"/>
                  </a:moveTo>
                  <a:lnTo>
                    <a:pt x="28" y="388"/>
                  </a:lnTo>
                  <a:lnTo>
                    <a:pt x="28" y="388"/>
                  </a:lnTo>
                  <a:close/>
                  <a:moveTo>
                    <a:pt x="41" y="374"/>
                  </a:moveTo>
                  <a:lnTo>
                    <a:pt x="41" y="388"/>
                  </a:lnTo>
                  <a:lnTo>
                    <a:pt x="41" y="374"/>
                  </a:lnTo>
                  <a:close/>
                  <a:moveTo>
                    <a:pt x="41" y="374"/>
                  </a:moveTo>
                  <a:lnTo>
                    <a:pt x="41" y="374"/>
                  </a:lnTo>
                  <a:lnTo>
                    <a:pt x="41" y="374"/>
                  </a:lnTo>
                  <a:close/>
                  <a:moveTo>
                    <a:pt x="69" y="346"/>
                  </a:moveTo>
                  <a:lnTo>
                    <a:pt x="56" y="346"/>
                  </a:lnTo>
                  <a:lnTo>
                    <a:pt x="69" y="346"/>
                  </a:lnTo>
                  <a:close/>
                  <a:moveTo>
                    <a:pt x="69" y="333"/>
                  </a:moveTo>
                  <a:lnTo>
                    <a:pt x="69" y="333"/>
                  </a:lnTo>
                  <a:lnTo>
                    <a:pt x="69" y="333"/>
                  </a:lnTo>
                  <a:close/>
                  <a:moveTo>
                    <a:pt x="84" y="318"/>
                  </a:moveTo>
                  <a:cubicBezTo>
                    <a:pt x="84" y="318"/>
                    <a:pt x="69" y="318"/>
                    <a:pt x="69" y="333"/>
                  </a:cubicBezTo>
                  <a:cubicBezTo>
                    <a:pt x="69" y="318"/>
                    <a:pt x="84" y="318"/>
                    <a:pt x="84" y="318"/>
                  </a:cubicBezTo>
                  <a:close/>
                  <a:moveTo>
                    <a:pt x="84" y="305"/>
                  </a:moveTo>
                  <a:lnTo>
                    <a:pt x="84" y="318"/>
                  </a:lnTo>
                  <a:lnTo>
                    <a:pt x="84" y="305"/>
                  </a:lnTo>
                  <a:close/>
                  <a:moveTo>
                    <a:pt x="97" y="290"/>
                  </a:moveTo>
                  <a:cubicBezTo>
                    <a:pt x="97" y="305"/>
                    <a:pt x="97" y="305"/>
                    <a:pt x="84" y="305"/>
                  </a:cubicBezTo>
                  <a:cubicBezTo>
                    <a:pt x="97" y="305"/>
                    <a:pt x="97" y="305"/>
                    <a:pt x="97" y="290"/>
                  </a:cubicBezTo>
                  <a:close/>
                  <a:moveTo>
                    <a:pt x="111" y="263"/>
                  </a:moveTo>
                  <a:cubicBezTo>
                    <a:pt x="111" y="277"/>
                    <a:pt x="97" y="290"/>
                    <a:pt x="97" y="290"/>
                  </a:cubicBezTo>
                  <a:cubicBezTo>
                    <a:pt x="97" y="290"/>
                    <a:pt x="111" y="277"/>
                    <a:pt x="111" y="263"/>
                  </a:cubicBezTo>
                  <a:close/>
                  <a:moveTo>
                    <a:pt x="111" y="263"/>
                  </a:moveTo>
                  <a:lnTo>
                    <a:pt x="111" y="263"/>
                  </a:lnTo>
                  <a:lnTo>
                    <a:pt x="111" y="263"/>
                  </a:lnTo>
                  <a:close/>
                  <a:moveTo>
                    <a:pt x="125" y="235"/>
                  </a:moveTo>
                  <a:lnTo>
                    <a:pt x="125" y="263"/>
                  </a:lnTo>
                  <a:lnTo>
                    <a:pt x="125" y="235"/>
                  </a:lnTo>
                  <a:close/>
                  <a:moveTo>
                    <a:pt x="139" y="222"/>
                  </a:moveTo>
                  <a:cubicBezTo>
                    <a:pt x="139" y="235"/>
                    <a:pt x="139" y="235"/>
                    <a:pt x="125" y="235"/>
                  </a:cubicBezTo>
                  <a:cubicBezTo>
                    <a:pt x="139" y="235"/>
                    <a:pt x="139" y="235"/>
                    <a:pt x="139" y="222"/>
                  </a:cubicBezTo>
                  <a:close/>
                  <a:moveTo>
                    <a:pt x="152" y="207"/>
                  </a:moveTo>
                  <a:cubicBezTo>
                    <a:pt x="152" y="207"/>
                    <a:pt x="152" y="222"/>
                    <a:pt x="139" y="222"/>
                  </a:cubicBezTo>
                  <a:cubicBezTo>
                    <a:pt x="152" y="222"/>
                    <a:pt x="152" y="207"/>
                    <a:pt x="152" y="207"/>
                  </a:cubicBezTo>
                  <a:close/>
                  <a:moveTo>
                    <a:pt x="180" y="166"/>
                  </a:moveTo>
                  <a:cubicBezTo>
                    <a:pt x="167" y="180"/>
                    <a:pt x="167" y="194"/>
                    <a:pt x="152" y="207"/>
                  </a:cubicBezTo>
                  <a:cubicBezTo>
                    <a:pt x="167" y="194"/>
                    <a:pt x="167" y="180"/>
                    <a:pt x="180" y="166"/>
                  </a:cubicBezTo>
                  <a:close/>
                  <a:moveTo>
                    <a:pt x="208" y="124"/>
                  </a:moveTo>
                  <a:cubicBezTo>
                    <a:pt x="194" y="139"/>
                    <a:pt x="194" y="152"/>
                    <a:pt x="180" y="166"/>
                  </a:cubicBezTo>
                  <a:cubicBezTo>
                    <a:pt x="194" y="152"/>
                    <a:pt x="194" y="139"/>
                    <a:pt x="208" y="124"/>
                  </a:cubicBezTo>
                  <a:close/>
                  <a:moveTo>
                    <a:pt x="222" y="111"/>
                  </a:moveTo>
                  <a:cubicBezTo>
                    <a:pt x="208" y="111"/>
                    <a:pt x="208" y="111"/>
                    <a:pt x="208" y="124"/>
                  </a:cubicBezTo>
                  <a:cubicBezTo>
                    <a:pt x="208" y="111"/>
                    <a:pt x="208" y="111"/>
                    <a:pt x="222" y="111"/>
                  </a:cubicBezTo>
                  <a:close/>
                  <a:moveTo>
                    <a:pt x="222" y="97"/>
                  </a:moveTo>
                  <a:lnTo>
                    <a:pt x="222" y="111"/>
                  </a:lnTo>
                  <a:lnTo>
                    <a:pt x="222" y="97"/>
                  </a:lnTo>
                  <a:close/>
                  <a:moveTo>
                    <a:pt x="222" y="97"/>
                  </a:moveTo>
                  <a:lnTo>
                    <a:pt x="222" y="97"/>
                  </a:lnTo>
                  <a:lnTo>
                    <a:pt x="222" y="97"/>
                  </a:lnTo>
                  <a:close/>
                  <a:moveTo>
                    <a:pt x="235" y="83"/>
                  </a:moveTo>
                  <a:lnTo>
                    <a:pt x="235" y="83"/>
                  </a:lnTo>
                  <a:lnTo>
                    <a:pt x="235" y="83"/>
                  </a:lnTo>
                  <a:close/>
                  <a:moveTo>
                    <a:pt x="250" y="69"/>
                  </a:moveTo>
                  <a:lnTo>
                    <a:pt x="235" y="69"/>
                  </a:lnTo>
                  <a:lnTo>
                    <a:pt x="250" y="69"/>
                  </a:lnTo>
                  <a:close/>
                  <a:moveTo>
                    <a:pt x="250" y="56"/>
                  </a:moveTo>
                  <a:lnTo>
                    <a:pt x="250" y="69"/>
                  </a:lnTo>
                  <a:lnTo>
                    <a:pt x="250" y="56"/>
                  </a:lnTo>
                  <a:close/>
                  <a:moveTo>
                    <a:pt x="263" y="41"/>
                  </a:moveTo>
                  <a:cubicBezTo>
                    <a:pt x="263" y="41"/>
                    <a:pt x="263" y="56"/>
                    <a:pt x="250" y="56"/>
                  </a:cubicBezTo>
                  <a:cubicBezTo>
                    <a:pt x="263" y="56"/>
                    <a:pt x="263" y="41"/>
                    <a:pt x="263" y="41"/>
                  </a:cubicBezTo>
                  <a:close/>
                  <a:moveTo>
                    <a:pt x="263" y="28"/>
                  </a:moveTo>
                  <a:lnTo>
                    <a:pt x="263" y="41"/>
                  </a:lnTo>
                  <a:lnTo>
                    <a:pt x="263" y="28"/>
                  </a:lnTo>
                  <a:close/>
                  <a:moveTo>
                    <a:pt x="278" y="13"/>
                  </a:moveTo>
                  <a:lnTo>
                    <a:pt x="278" y="28"/>
                  </a:lnTo>
                  <a:lnTo>
                    <a:pt x="278" y="13"/>
                  </a:lnTo>
                  <a:close/>
                  <a:moveTo>
                    <a:pt x="278" y="13"/>
                  </a:moveTo>
                  <a:lnTo>
                    <a:pt x="278" y="13"/>
                  </a:lnTo>
                  <a:lnTo>
                    <a:pt x="278" y="13"/>
                  </a:lnTo>
                  <a:close/>
                  <a:moveTo>
                    <a:pt x="291" y="0"/>
                  </a:moveTo>
                  <a:lnTo>
                    <a:pt x="291" y="0"/>
                  </a:lnTo>
                  <a:close/>
                </a:path>
              </a:pathLst>
            </a:custGeom>
            <a:solidFill>
              <a:srgbClr val="FAF7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5" name="Google Shape;1765;p30"/>
            <p:cNvSpPr/>
            <p:nvPr/>
          </p:nvSpPr>
          <p:spPr>
            <a:xfrm>
              <a:off x="3809172" y="2270629"/>
              <a:ext cx="379650" cy="982107"/>
            </a:xfrm>
            <a:custGeom>
              <a:avLst/>
              <a:gdLst/>
              <a:ahLst/>
              <a:cxnLst/>
              <a:rect l="l" t="t" r="r" b="b"/>
              <a:pathLst>
                <a:path w="6843" h="17702" extrusionOk="0">
                  <a:moveTo>
                    <a:pt x="5569" y="1"/>
                  </a:moveTo>
                  <a:cubicBezTo>
                    <a:pt x="4765" y="28"/>
                    <a:pt x="3907" y="167"/>
                    <a:pt x="3118" y="346"/>
                  </a:cubicBezTo>
                  <a:cubicBezTo>
                    <a:pt x="3851" y="1953"/>
                    <a:pt x="4904" y="4959"/>
                    <a:pt x="4294" y="8006"/>
                  </a:cubicBezTo>
                  <a:cubicBezTo>
                    <a:pt x="3657" y="11205"/>
                    <a:pt x="1289" y="13754"/>
                    <a:pt x="1" y="14931"/>
                  </a:cubicBezTo>
                  <a:cubicBezTo>
                    <a:pt x="43" y="14972"/>
                    <a:pt x="71" y="15015"/>
                    <a:pt x="98" y="15042"/>
                  </a:cubicBezTo>
                  <a:cubicBezTo>
                    <a:pt x="154" y="15111"/>
                    <a:pt x="222" y="15181"/>
                    <a:pt x="264" y="15264"/>
                  </a:cubicBezTo>
                  <a:cubicBezTo>
                    <a:pt x="1053" y="16302"/>
                    <a:pt x="1816" y="17272"/>
                    <a:pt x="1816" y="17687"/>
                  </a:cubicBezTo>
                  <a:lnTo>
                    <a:pt x="1816" y="17702"/>
                  </a:lnTo>
                  <a:cubicBezTo>
                    <a:pt x="2023" y="17314"/>
                    <a:pt x="2605" y="16247"/>
                    <a:pt x="3505" y="14848"/>
                  </a:cubicBezTo>
                  <a:lnTo>
                    <a:pt x="3505" y="14834"/>
                  </a:lnTo>
                  <a:cubicBezTo>
                    <a:pt x="3519" y="14834"/>
                    <a:pt x="3519" y="14821"/>
                    <a:pt x="3519" y="14821"/>
                  </a:cubicBezTo>
                  <a:cubicBezTo>
                    <a:pt x="3533" y="14821"/>
                    <a:pt x="3533" y="14806"/>
                    <a:pt x="3533" y="14806"/>
                  </a:cubicBezTo>
                  <a:lnTo>
                    <a:pt x="3533" y="14793"/>
                  </a:lnTo>
                  <a:lnTo>
                    <a:pt x="3546" y="14793"/>
                  </a:lnTo>
                  <a:lnTo>
                    <a:pt x="3546" y="14779"/>
                  </a:lnTo>
                  <a:cubicBezTo>
                    <a:pt x="3561" y="14765"/>
                    <a:pt x="3561" y="14765"/>
                    <a:pt x="3561" y="14751"/>
                  </a:cubicBezTo>
                  <a:lnTo>
                    <a:pt x="3574" y="14751"/>
                  </a:lnTo>
                  <a:lnTo>
                    <a:pt x="3574" y="14738"/>
                  </a:lnTo>
                  <a:cubicBezTo>
                    <a:pt x="3574" y="14723"/>
                    <a:pt x="3589" y="14723"/>
                    <a:pt x="3589" y="14723"/>
                  </a:cubicBezTo>
                  <a:lnTo>
                    <a:pt x="3589" y="14710"/>
                  </a:lnTo>
                  <a:cubicBezTo>
                    <a:pt x="3602" y="14710"/>
                    <a:pt x="3602" y="14710"/>
                    <a:pt x="3602" y="14695"/>
                  </a:cubicBezTo>
                  <a:cubicBezTo>
                    <a:pt x="3602" y="14695"/>
                    <a:pt x="3616" y="14682"/>
                    <a:pt x="3616" y="14668"/>
                  </a:cubicBezTo>
                  <a:lnTo>
                    <a:pt x="3630" y="14668"/>
                  </a:lnTo>
                  <a:lnTo>
                    <a:pt x="3630" y="14640"/>
                  </a:lnTo>
                  <a:cubicBezTo>
                    <a:pt x="3644" y="14640"/>
                    <a:pt x="3644" y="14640"/>
                    <a:pt x="3644" y="14627"/>
                  </a:cubicBezTo>
                  <a:cubicBezTo>
                    <a:pt x="3657" y="14627"/>
                    <a:pt x="3657" y="14612"/>
                    <a:pt x="3657" y="14612"/>
                  </a:cubicBezTo>
                  <a:cubicBezTo>
                    <a:pt x="3672" y="14599"/>
                    <a:pt x="3672" y="14585"/>
                    <a:pt x="3685" y="14571"/>
                  </a:cubicBezTo>
                  <a:cubicBezTo>
                    <a:pt x="3699" y="14557"/>
                    <a:pt x="3699" y="14544"/>
                    <a:pt x="3713" y="14529"/>
                  </a:cubicBezTo>
                  <a:cubicBezTo>
                    <a:pt x="3713" y="14516"/>
                    <a:pt x="3713" y="14516"/>
                    <a:pt x="3727" y="14516"/>
                  </a:cubicBezTo>
                  <a:lnTo>
                    <a:pt x="3727" y="14502"/>
                  </a:lnTo>
                  <a:lnTo>
                    <a:pt x="3740" y="14488"/>
                  </a:lnTo>
                  <a:lnTo>
                    <a:pt x="3740" y="14474"/>
                  </a:lnTo>
                  <a:lnTo>
                    <a:pt x="3755" y="14474"/>
                  </a:lnTo>
                  <a:lnTo>
                    <a:pt x="3755" y="14461"/>
                  </a:lnTo>
                  <a:cubicBezTo>
                    <a:pt x="3768" y="14461"/>
                    <a:pt x="3768" y="14446"/>
                    <a:pt x="3768" y="14446"/>
                  </a:cubicBezTo>
                  <a:lnTo>
                    <a:pt x="3768" y="14433"/>
                  </a:lnTo>
                  <a:lnTo>
                    <a:pt x="3783" y="14433"/>
                  </a:lnTo>
                  <a:lnTo>
                    <a:pt x="3783" y="14418"/>
                  </a:lnTo>
                  <a:cubicBezTo>
                    <a:pt x="3796" y="14418"/>
                    <a:pt x="3796" y="14405"/>
                    <a:pt x="3796" y="14405"/>
                  </a:cubicBezTo>
                  <a:lnTo>
                    <a:pt x="3796" y="14391"/>
                  </a:lnTo>
                  <a:cubicBezTo>
                    <a:pt x="4004" y="14086"/>
                    <a:pt x="4226" y="13768"/>
                    <a:pt x="4461" y="13436"/>
                  </a:cubicBezTo>
                  <a:lnTo>
                    <a:pt x="4752" y="13020"/>
                  </a:lnTo>
                  <a:cubicBezTo>
                    <a:pt x="4848" y="12895"/>
                    <a:pt x="4932" y="12771"/>
                    <a:pt x="5042" y="12632"/>
                  </a:cubicBezTo>
                  <a:cubicBezTo>
                    <a:pt x="5251" y="12341"/>
                    <a:pt x="5445" y="12051"/>
                    <a:pt x="5611" y="11746"/>
                  </a:cubicBezTo>
                  <a:lnTo>
                    <a:pt x="5624" y="11746"/>
                  </a:lnTo>
                  <a:lnTo>
                    <a:pt x="5624" y="11731"/>
                  </a:lnTo>
                  <a:cubicBezTo>
                    <a:pt x="5999" y="11081"/>
                    <a:pt x="6289" y="10402"/>
                    <a:pt x="6483" y="9682"/>
                  </a:cubicBezTo>
                  <a:lnTo>
                    <a:pt x="6483" y="9668"/>
                  </a:lnTo>
                  <a:cubicBezTo>
                    <a:pt x="6663" y="9044"/>
                    <a:pt x="6774" y="8394"/>
                    <a:pt x="6843" y="7715"/>
                  </a:cubicBezTo>
                  <a:cubicBezTo>
                    <a:pt x="6843" y="7715"/>
                    <a:pt x="6317" y="2230"/>
                    <a:pt x="55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6" name="Google Shape;1766;p30"/>
            <p:cNvSpPr/>
            <p:nvPr/>
          </p:nvSpPr>
          <p:spPr>
            <a:xfrm>
              <a:off x="4056611" y="2277509"/>
              <a:ext cx="112236" cy="738550"/>
            </a:xfrm>
            <a:custGeom>
              <a:avLst/>
              <a:gdLst/>
              <a:ahLst/>
              <a:cxnLst/>
              <a:rect l="l" t="t" r="r" b="b"/>
              <a:pathLst>
                <a:path w="2023" h="13312" extrusionOk="0">
                  <a:moveTo>
                    <a:pt x="292" y="12896"/>
                  </a:moveTo>
                  <a:lnTo>
                    <a:pt x="1" y="13312"/>
                  </a:lnTo>
                  <a:lnTo>
                    <a:pt x="292" y="12896"/>
                  </a:lnTo>
                  <a:close/>
                  <a:moveTo>
                    <a:pt x="1164" y="11622"/>
                  </a:moveTo>
                  <a:lnTo>
                    <a:pt x="1151" y="11622"/>
                  </a:lnTo>
                  <a:lnTo>
                    <a:pt x="1164" y="11622"/>
                  </a:lnTo>
                  <a:close/>
                  <a:moveTo>
                    <a:pt x="1164" y="11607"/>
                  </a:moveTo>
                  <a:lnTo>
                    <a:pt x="1164" y="11622"/>
                  </a:lnTo>
                  <a:lnTo>
                    <a:pt x="1164" y="11607"/>
                  </a:lnTo>
                  <a:close/>
                  <a:moveTo>
                    <a:pt x="2023" y="9558"/>
                  </a:moveTo>
                  <a:cubicBezTo>
                    <a:pt x="1829" y="10278"/>
                    <a:pt x="1539" y="10957"/>
                    <a:pt x="1164" y="11607"/>
                  </a:cubicBezTo>
                  <a:cubicBezTo>
                    <a:pt x="1539" y="10957"/>
                    <a:pt x="1829" y="10278"/>
                    <a:pt x="2023" y="9558"/>
                  </a:cubicBezTo>
                  <a:close/>
                  <a:moveTo>
                    <a:pt x="2023" y="9544"/>
                  </a:moveTo>
                  <a:lnTo>
                    <a:pt x="2023" y="9558"/>
                  </a:lnTo>
                  <a:lnTo>
                    <a:pt x="2023" y="9544"/>
                  </a:lnTo>
                  <a:close/>
                  <a:moveTo>
                    <a:pt x="1746" y="1"/>
                  </a:moveTo>
                  <a:cubicBezTo>
                    <a:pt x="1843" y="292"/>
                    <a:pt x="1912" y="597"/>
                    <a:pt x="1982" y="901"/>
                  </a:cubicBezTo>
                  <a:cubicBezTo>
                    <a:pt x="1912" y="597"/>
                    <a:pt x="1843" y="292"/>
                    <a:pt x="1746" y="1"/>
                  </a:cubicBezTo>
                  <a:close/>
                </a:path>
              </a:pathLst>
            </a:custGeom>
            <a:solidFill>
              <a:srgbClr val="DFC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30"/>
            <p:cNvSpPr/>
            <p:nvPr/>
          </p:nvSpPr>
          <p:spPr>
            <a:xfrm>
              <a:off x="4188763" y="2679457"/>
              <a:ext cx="1609" cy="18475"/>
            </a:xfrm>
            <a:custGeom>
              <a:avLst/>
              <a:gdLst/>
              <a:ahLst/>
              <a:cxnLst/>
              <a:rect l="l" t="t" r="r" b="b"/>
              <a:pathLst>
                <a:path w="29" h="333" extrusionOk="0">
                  <a:moveTo>
                    <a:pt x="1" y="332"/>
                  </a:moveTo>
                  <a:lnTo>
                    <a:pt x="1" y="332"/>
                  </a:lnTo>
                  <a:lnTo>
                    <a:pt x="1" y="332"/>
                  </a:lnTo>
                  <a:lnTo>
                    <a:pt x="1" y="332"/>
                  </a:lnTo>
                  <a:lnTo>
                    <a:pt x="1" y="332"/>
                  </a:lnTo>
                  <a:close/>
                  <a:moveTo>
                    <a:pt x="29" y="28"/>
                  </a:moveTo>
                  <a:cubicBezTo>
                    <a:pt x="15" y="124"/>
                    <a:pt x="1" y="222"/>
                    <a:pt x="1" y="318"/>
                  </a:cubicBezTo>
                  <a:lnTo>
                    <a:pt x="1" y="318"/>
                  </a:lnTo>
                  <a:cubicBezTo>
                    <a:pt x="1" y="222"/>
                    <a:pt x="15" y="124"/>
                    <a:pt x="29" y="28"/>
                  </a:cubicBezTo>
                  <a:close/>
                  <a:moveTo>
                    <a:pt x="29" y="13"/>
                  </a:moveTo>
                  <a:lnTo>
                    <a:pt x="29" y="28"/>
                  </a:lnTo>
                  <a:lnTo>
                    <a:pt x="29" y="13"/>
                  </a:lnTo>
                  <a:close/>
                  <a:moveTo>
                    <a:pt x="29" y="0"/>
                  </a:moveTo>
                  <a:lnTo>
                    <a:pt x="29" y="0"/>
                  </a:lnTo>
                  <a:close/>
                </a:path>
              </a:pathLst>
            </a:custGeom>
            <a:solidFill>
              <a:srgbClr val="F4E4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30"/>
            <p:cNvSpPr/>
            <p:nvPr/>
          </p:nvSpPr>
          <p:spPr>
            <a:xfrm>
              <a:off x="4175780" y="2389688"/>
              <a:ext cx="16755" cy="307470"/>
            </a:xfrm>
            <a:custGeom>
              <a:avLst/>
              <a:gdLst/>
              <a:ahLst/>
              <a:cxnLst/>
              <a:rect l="l" t="t" r="r" b="b"/>
              <a:pathLst>
                <a:path w="302" h="5542" extrusionOk="0">
                  <a:moveTo>
                    <a:pt x="0" y="1"/>
                  </a:moveTo>
                  <a:lnTo>
                    <a:pt x="0" y="1"/>
                  </a:lnTo>
                  <a:cubicBezTo>
                    <a:pt x="162" y="1367"/>
                    <a:pt x="272" y="2600"/>
                    <a:pt x="292" y="3738"/>
                  </a:cubicBezTo>
                  <a:lnTo>
                    <a:pt x="292" y="3738"/>
                  </a:lnTo>
                  <a:cubicBezTo>
                    <a:pt x="275" y="2602"/>
                    <a:pt x="169" y="1365"/>
                    <a:pt x="0" y="1"/>
                  </a:cubicBezTo>
                  <a:close/>
                  <a:moveTo>
                    <a:pt x="292" y="3738"/>
                  </a:moveTo>
                  <a:cubicBezTo>
                    <a:pt x="301" y="4293"/>
                    <a:pt x="288" y="4823"/>
                    <a:pt x="251" y="5333"/>
                  </a:cubicBezTo>
                  <a:lnTo>
                    <a:pt x="251" y="5333"/>
                  </a:lnTo>
                  <a:cubicBezTo>
                    <a:pt x="255" y="5306"/>
                    <a:pt x="259" y="5278"/>
                    <a:pt x="263" y="5251"/>
                  </a:cubicBezTo>
                  <a:lnTo>
                    <a:pt x="263" y="5236"/>
                  </a:lnTo>
                  <a:lnTo>
                    <a:pt x="263" y="5223"/>
                  </a:lnTo>
                  <a:cubicBezTo>
                    <a:pt x="293" y="4745"/>
                    <a:pt x="302" y="4252"/>
                    <a:pt x="292" y="3738"/>
                  </a:cubicBezTo>
                  <a:close/>
                  <a:moveTo>
                    <a:pt x="251" y="5333"/>
                  </a:moveTo>
                  <a:cubicBezTo>
                    <a:pt x="242" y="5402"/>
                    <a:pt x="235" y="5472"/>
                    <a:pt x="235" y="5541"/>
                  </a:cubicBezTo>
                  <a:cubicBezTo>
                    <a:pt x="241" y="5472"/>
                    <a:pt x="246" y="5403"/>
                    <a:pt x="251" y="5333"/>
                  </a:cubicBezTo>
                  <a:close/>
                </a:path>
              </a:pathLst>
            </a:custGeom>
            <a:solidFill>
              <a:srgbClr val="DFC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30"/>
            <p:cNvSpPr/>
            <p:nvPr/>
          </p:nvSpPr>
          <p:spPr>
            <a:xfrm>
              <a:off x="4151148" y="2269852"/>
              <a:ext cx="23135" cy="105357"/>
            </a:xfrm>
            <a:custGeom>
              <a:avLst/>
              <a:gdLst/>
              <a:ahLst/>
              <a:cxnLst/>
              <a:rect l="l" t="t" r="r" b="b"/>
              <a:pathLst>
                <a:path w="417" h="1899" extrusionOk="0">
                  <a:moveTo>
                    <a:pt x="1" y="0"/>
                  </a:moveTo>
                  <a:cubicBezTo>
                    <a:pt x="14" y="42"/>
                    <a:pt x="29" y="98"/>
                    <a:pt x="42" y="139"/>
                  </a:cubicBezTo>
                  <a:cubicBezTo>
                    <a:pt x="50" y="163"/>
                    <a:pt x="58" y="187"/>
                    <a:pt x="66" y="212"/>
                  </a:cubicBezTo>
                  <a:lnTo>
                    <a:pt x="66" y="212"/>
                  </a:lnTo>
                  <a:cubicBezTo>
                    <a:pt x="45" y="141"/>
                    <a:pt x="23" y="70"/>
                    <a:pt x="1" y="0"/>
                  </a:cubicBezTo>
                  <a:close/>
                  <a:moveTo>
                    <a:pt x="66" y="212"/>
                  </a:moveTo>
                  <a:lnTo>
                    <a:pt x="66" y="212"/>
                  </a:lnTo>
                  <a:cubicBezTo>
                    <a:pt x="226" y="756"/>
                    <a:pt x="343" y="1322"/>
                    <a:pt x="416" y="1898"/>
                  </a:cubicBezTo>
                  <a:cubicBezTo>
                    <a:pt x="389" y="1607"/>
                    <a:pt x="333" y="1316"/>
                    <a:pt x="278" y="1039"/>
                  </a:cubicBezTo>
                  <a:cubicBezTo>
                    <a:pt x="214" y="760"/>
                    <a:pt x="151" y="481"/>
                    <a:pt x="66" y="212"/>
                  </a:cubicBezTo>
                  <a:close/>
                </a:path>
              </a:pathLst>
            </a:custGeom>
            <a:solidFill>
              <a:srgbClr val="E9D8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30"/>
            <p:cNvSpPr/>
            <p:nvPr/>
          </p:nvSpPr>
          <p:spPr>
            <a:xfrm>
              <a:off x="3965957" y="2211433"/>
              <a:ext cx="229854" cy="487225"/>
            </a:xfrm>
            <a:custGeom>
              <a:avLst/>
              <a:gdLst/>
              <a:ahLst/>
              <a:cxnLst/>
              <a:rect l="l" t="t" r="r" b="b"/>
              <a:pathLst>
                <a:path w="4143" h="8782" extrusionOk="0">
                  <a:moveTo>
                    <a:pt x="2923" y="0"/>
                  </a:moveTo>
                  <a:cubicBezTo>
                    <a:pt x="1856" y="153"/>
                    <a:pt x="873" y="458"/>
                    <a:pt x="0" y="804"/>
                  </a:cubicBezTo>
                  <a:cubicBezTo>
                    <a:pt x="98" y="984"/>
                    <a:pt x="194" y="1178"/>
                    <a:pt x="292" y="1413"/>
                  </a:cubicBezTo>
                  <a:cubicBezTo>
                    <a:pt x="1081" y="1234"/>
                    <a:pt x="1939" y="1095"/>
                    <a:pt x="2743" y="1068"/>
                  </a:cubicBezTo>
                  <a:cubicBezTo>
                    <a:pt x="3491" y="3297"/>
                    <a:pt x="4017" y="8782"/>
                    <a:pt x="4017" y="8782"/>
                  </a:cubicBezTo>
                  <a:lnTo>
                    <a:pt x="4017" y="8768"/>
                  </a:lnTo>
                  <a:lnTo>
                    <a:pt x="4017" y="8754"/>
                  </a:lnTo>
                  <a:cubicBezTo>
                    <a:pt x="4017" y="8658"/>
                    <a:pt x="4031" y="8560"/>
                    <a:pt x="4045" y="8464"/>
                  </a:cubicBezTo>
                  <a:lnTo>
                    <a:pt x="4045" y="8449"/>
                  </a:lnTo>
                  <a:lnTo>
                    <a:pt x="4045" y="8436"/>
                  </a:lnTo>
                  <a:cubicBezTo>
                    <a:pt x="4142" y="6885"/>
                    <a:pt x="4017" y="5140"/>
                    <a:pt x="3782" y="3117"/>
                  </a:cubicBezTo>
                  <a:cubicBezTo>
                    <a:pt x="3768" y="3062"/>
                    <a:pt x="3768" y="3007"/>
                    <a:pt x="3754" y="2951"/>
                  </a:cubicBezTo>
                  <a:cubicBezTo>
                    <a:pt x="3671" y="2300"/>
                    <a:pt x="3533" y="1663"/>
                    <a:pt x="3339" y="1053"/>
                  </a:cubicBezTo>
                  <a:cubicBezTo>
                    <a:pt x="3214" y="693"/>
                    <a:pt x="3090" y="333"/>
                    <a:pt x="2923" y="0"/>
                  </a:cubicBezTo>
                  <a:close/>
                </a:path>
              </a:pathLst>
            </a:custGeom>
            <a:solidFill>
              <a:srgbClr val="E9D8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1" name="Google Shape;1771;p30"/>
            <p:cNvSpPr/>
            <p:nvPr/>
          </p:nvSpPr>
          <p:spPr>
            <a:xfrm>
              <a:off x="4175780" y="2384362"/>
              <a:ext cx="16478" cy="295154"/>
            </a:xfrm>
            <a:custGeom>
              <a:avLst/>
              <a:gdLst/>
              <a:ahLst/>
              <a:cxnLst/>
              <a:rect l="l" t="t" r="r" b="b"/>
              <a:pathLst>
                <a:path w="297" h="5320" extrusionOk="0">
                  <a:moveTo>
                    <a:pt x="0" y="0"/>
                  </a:moveTo>
                  <a:lnTo>
                    <a:pt x="0" y="97"/>
                  </a:lnTo>
                  <a:cubicBezTo>
                    <a:pt x="180" y="1614"/>
                    <a:pt x="296" y="2969"/>
                    <a:pt x="296" y="4211"/>
                  </a:cubicBezTo>
                  <a:lnTo>
                    <a:pt x="296" y="4211"/>
                  </a:lnTo>
                  <a:cubicBezTo>
                    <a:pt x="296" y="2946"/>
                    <a:pt x="181" y="1555"/>
                    <a:pt x="0" y="0"/>
                  </a:cubicBezTo>
                  <a:close/>
                  <a:moveTo>
                    <a:pt x="296" y="4211"/>
                  </a:moveTo>
                  <a:lnTo>
                    <a:pt x="296" y="4211"/>
                  </a:lnTo>
                  <a:cubicBezTo>
                    <a:pt x="296" y="4591"/>
                    <a:pt x="285" y="4960"/>
                    <a:pt x="263" y="5319"/>
                  </a:cubicBezTo>
                  <a:cubicBezTo>
                    <a:pt x="285" y="4959"/>
                    <a:pt x="296" y="4590"/>
                    <a:pt x="296" y="4211"/>
                  </a:cubicBezTo>
                  <a:close/>
                </a:path>
              </a:pathLst>
            </a:custGeom>
            <a:solidFill>
              <a:srgbClr val="DFC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30"/>
            <p:cNvSpPr/>
            <p:nvPr/>
          </p:nvSpPr>
          <p:spPr>
            <a:xfrm>
              <a:off x="3733886" y="2142250"/>
              <a:ext cx="602513" cy="249050"/>
            </a:xfrm>
            <a:custGeom>
              <a:avLst/>
              <a:gdLst/>
              <a:ahLst/>
              <a:cxnLst/>
              <a:rect l="l" t="t" r="r" b="b"/>
              <a:pathLst>
                <a:path w="10860" h="4489" extrusionOk="0">
                  <a:moveTo>
                    <a:pt x="6746" y="1"/>
                  </a:moveTo>
                  <a:cubicBezTo>
                    <a:pt x="6704" y="1"/>
                    <a:pt x="6663" y="15"/>
                    <a:pt x="6635" y="15"/>
                  </a:cubicBezTo>
                  <a:lnTo>
                    <a:pt x="6205" y="29"/>
                  </a:lnTo>
                  <a:cubicBezTo>
                    <a:pt x="6178" y="43"/>
                    <a:pt x="6164" y="43"/>
                    <a:pt x="6150" y="43"/>
                  </a:cubicBezTo>
                  <a:lnTo>
                    <a:pt x="5804" y="71"/>
                  </a:lnTo>
                  <a:cubicBezTo>
                    <a:pt x="5721" y="84"/>
                    <a:pt x="5651" y="98"/>
                    <a:pt x="5568" y="98"/>
                  </a:cubicBezTo>
                  <a:cubicBezTo>
                    <a:pt x="5541" y="112"/>
                    <a:pt x="5513" y="112"/>
                    <a:pt x="5485" y="112"/>
                  </a:cubicBezTo>
                  <a:lnTo>
                    <a:pt x="5250" y="154"/>
                  </a:lnTo>
                  <a:cubicBezTo>
                    <a:pt x="5236" y="154"/>
                    <a:pt x="5208" y="167"/>
                    <a:pt x="5195" y="167"/>
                  </a:cubicBezTo>
                  <a:lnTo>
                    <a:pt x="4848" y="237"/>
                  </a:lnTo>
                  <a:cubicBezTo>
                    <a:pt x="4807" y="250"/>
                    <a:pt x="4765" y="265"/>
                    <a:pt x="4724" y="265"/>
                  </a:cubicBezTo>
                  <a:lnTo>
                    <a:pt x="4392" y="361"/>
                  </a:lnTo>
                  <a:cubicBezTo>
                    <a:pt x="4349" y="361"/>
                    <a:pt x="4322" y="375"/>
                    <a:pt x="4294" y="389"/>
                  </a:cubicBezTo>
                  <a:lnTo>
                    <a:pt x="4045" y="472"/>
                  </a:lnTo>
                  <a:cubicBezTo>
                    <a:pt x="4004" y="486"/>
                    <a:pt x="3962" y="500"/>
                    <a:pt x="3934" y="514"/>
                  </a:cubicBezTo>
                  <a:cubicBezTo>
                    <a:pt x="3450" y="680"/>
                    <a:pt x="2992" y="902"/>
                    <a:pt x="2563" y="1151"/>
                  </a:cubicBezTo>
                  <a:cubicBezTo>
                    <a:pt x="1441" y="1857"/>
                    <a:pt x="693" y="2716"/>
                    <a:pt x="250" y="3325"/>
                  </a:cubicBezTo>
                  <a:cubicBezTo>
                    <a:pt x="167" y="3450"/>
                    <a:pt x="98" y="3561"/>
                    <a:pt x="42" y="3685"/>
                  </a:cubicBezTo>
                  <a:lnTo>
                    <a:pt x="15" y="3672"/>
                  </a:lnTo>
                  <a:cubicBezTo>
                    <a:pt x="15" y="3685"/>
                    <a:pt x="15" y="3685"/>
                    <a:pt x="0" y="3700"/>
                  </a:cubicBezTo>
                  <a:lnTo>
                    <a:pt x="0" y="3810"/>
                  </a:lnTo>
                  <a:cubicBezTo>
                    <a:pt x="0" y="4032"/>
                    <a:pt x="70" y="4448"/>
                    <a:pt x="554" y="4489"/>
                  </a:cubicBezTo>
                  <a:cubicBezTo>
                    <a:pt x="721" y="4267"/>
                    <a:pt x="1025" y="3949"/>
                    <a:pt x="1455" y="3616"/>
                  </a:cubicBezTo>
                  <a:cubicBezTo>
                    <a:pt x="1939" y="3242"/>
                    <a:pt x="2563" y="2841"/>
                    <a:pt x="3311" y="2453"/>
                  </a:cubicBezTo>
                  <a:cubicBezTo>
                    <a:pt x="3588" y="2315"/>
                    <a:pt x="3879" y="2189"/>
                    <a:pt x="4183" y="2051"/>
                  </a:cubicBezTo>
                  <a:cubicBezTo>
                    <a:pt x="5056" y="1705"/>
                    <a:pt x="6039" y="1400"/>
                    <a:pt x="7106" y="1247"/>
                  </a:cubicBezTo>
                  <a:lnTo>
                    <a:pt x="7120" y="1247"/>
                  </a:lnTo>
                  <a:cubicBezTo>
                    <a:pt x="7688" y="1151"/>
                    <a:pt x="8283" y="1109"/>
                    <a:pt x="8907" y="1109"/>
                  </a:cubicBezTo>
                  <a:cubicBezTo>
                    <a:pt x="9530" y="1109"/>
                    <a:pt x="10181" y="1164"/>
                    <a:pt x="10859" y="1275"/>
                  </a:cubicBezTo>
                  <a:cubicBezTo>
                    <a:pt x="10776" y="1040"/>
                    <a:pt x="10665" y="819"/>
                    <a:pt x="10555" y="610"/>
                  </a:cubicBezTo>
                  <a:cubicBezTo>
                    <a:pt x="9904" y="403"/>
                    <a:pt x="9280" y="237"/>
                    <a:pt x="8699" y="139"/>
                  </a:cubicBezTo>
                  <a:lnTo>
                    <a:pt x="8366" y="84"/>
                  </a:lnTo>
                  <a:lnTo>
                    <a:pt x="7812" y="43"/>
                  </a:lnTo>
                  <a:lnTo>
                    <a:pt x="7245" y="15"/>
                  </a:lnTo>
                  <a:lnTo>
                    <a:pt x="7079" y="1"/>
                  </a:lnTo>
                  <a:lnTo>
                    <a:pt x="6759" y="15"/>
                  </a:lnTo>
                  <a:lnTo>
                    <a:pt x="674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30"/>
            <p:cNvSpPr/>
            <p:nvPr/>
          </p:nvSpPr>
          <p:spPr>
            <a:xfrm>
              <a:off x="3734663" y="2139975"/>
              <a:ext cx="481844" cy="206774"/>
            </a:xfrm>
            <a:custGeom>
              <a:avLst/>
              <a:gdLst/>
              <a:ahLst/>
              <a:cxnLst/>
              <a:rect l="l" t="t" r="r" b="b"/>
              <a:pathLst>
                <a:path w="8685" h="3727" extrusionOk="0">
                  <a:moveTo>
                    <a:pt x="6843" y="1"/>
                  </a:moveTo>
                  <a:cubicBezTo>
                    <a:pt x="5042" y="1"/>
                    <a:pt x="3630" y="527"/>
                    <a:pt x="2549" y="1192"/>
                  </a:cubicBezTo>
                  <a:cubicBezTo>
                    <a:pt x="2978" y="943"/>
                    <a:pt x="3436" y="721"/>
                    <a:pt x="3920" y="555"/>
                  </a:cubicBezTo>
                  <a:cubicBezTo>
                    <a:pt x="3948" y="541"/>
                    <a:pt x="3990" y="527"/>
                    <a:pt x="4031" y="513"/>
                  </a:cubicBezTo>
                  <a:lnTo>
                    <a:pt x="4280" y="430"/>
                  </a:lnTo>
                  <a:cubicBezTo>
                    <a:pt x="4308" y="416"/>
                    <a:pt x="4335" y="402"/>
                    <a:pt x="4378" y="402"/>
                  </a:cubicBezTo>
                  <a:lnTo>
                    <a:pt x="4710" y="306"/>
                  </a:lnTo>
                  <a:cubicBezTo>
                    <a:pt x="4751" y="306"/>
                    <a:pt x="4793" y="291"/>
                    <a:pt x="4834" y="278"/>
                  </a:cubicBezTo>
                  <a:lnTo>
                    <a:pt x="5181" y="208"/>
                  </a:lnTo>
                  <a:cubicBezTo>
                    <a:pt x="5194" y="208"/>
                    <a:pt x="5222" y="195"/>
                    <a:pt x="5236" y="195"/>
                  </a:cubicBezTo>
                  <a:lnTo>
                    <a:pt x="5471" y="153"/>
                  </a:lnTo>
                  <a:cubicBezTo>
                    <a:pt x="5499" y="153"/>
                    <a:pt x="5527" y="153"/>
                    <a:pt x="5554" y="139"/>
                  </a:cubicBezTo>
                  <a:cubicBezTo>
                    <a:pt x="5637" y="139"/>
                    <a:pt x="5707" y="125"/>
                    <a:pt x="5790" y="112"/>
                  </a:cubicBezTo>
                  <a:lnTo>
                    <a:pt x="6136" y="84"/>
                  </a:lnTo>
                  <a:cubicBezTo>
                    <a:pt x="6150" y="84"/>
                    <a:pt x="6164" y="84"/>
                    <a:pt x="6191" y="70"/>
                  </a:cubicBezTo>
                  <a:lnTo>
                    <a:pt x="6621" y="56"/>
                  </a:lnTo>
                  <a:cubicBezTo>
                    <a:pt x="6649" y="56"/>
                    <a:pt x="6690" y="42"/>
                    <a:pt x="6732" y="42"/>
                  </a:cubicBezTo>
                  <a:lnTo>
                    <a:pt x="6745" y="56"/>
                  </a:lnTo>
                  <a:lnTo>
                    <a:pt x="7065" y="42"/>
                  </a:lnTo>
                  <a:lnTo>
                    <a:pt x="7231" y="56"/>
                  </a:lnTo>
                  <a:lnTo>
                    <a:pt x="7798" y="84"/>
                  </a:lnTo>
                  <a:lnTo>
                    <a:pt x="8352" y="125"/>
                  </a:lnTo>
                  <a:lnTo>
                    <a:pt x="8685" y="180"/>
                  </a:lnTo>
                  <a:cubicBezTo>
                    <a:pt x="8034" y="56"/>
                    <a:pt x="7410" y="1"/>
                    <a:pt x="6843" y="1"/>
                  </a:cubicBezTo>
                  <a:close/>
                  <a:moveTo>
                    <a:pt x="235" y="3366"/>
                  </a:moveTo>
                  <a:lnTo>
                    <a:pt x="235" y="3366"/>
                  </a:lnTo>
                  <a:cubicBezTo>
                    <a:pt x="152" y="3492"/>
                    <a:pt x="69" y="3615"/>
                    <a:pt x="1" y="3713"/>
                  </a:cubicBezTo>
                  <a:lnTo>
                    <a:pt x="28" y="3726"/>
                  </a:lnTo>
                  <a:cubicBezTo>
                    <a:pt x="84" y="3602"/>
                    <a:pt x="152" y="3491"/>
                    <a:pt x="235" y="336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4" name="Google Shape;1774;p30"/>
            <p:cNvSpPr/>
            <p:nvPr/>
          </p:nvSpPr>
          <p:spPr>
            <a:xfrm>
              <a:off x="3814609" y="2278341"/>
              <a:ext cx="103026" cy="64579"/>
            </a:xfrm>
            <a:custGeom>
              <a:avLst/>
              <a:gdLst/>
              <a:ahLst/>
              <a:cxnLst/>
              <a:rect l="l" t="t" r="r" b="b"/>
              <a:pathLst>
                <a:path w="1857" h="1164" extrusionOk="0">
                  <a:moveTo>
                    <a:pt x="1856" y="0"/>
                  </a:moveTo>
                  <a:cubicBezTo>
                    <a:pt x="1108" y="388"/>
                    <a:pt x="484" y="789"/>
                    <a:pt x="0" y="1163"/>
                  </a:cubicBezTo>
                  <a:lnTo>
                    <a:pt x="0" y="1163"/>
                  </a:lnTo>
                  <a:cubicBezTo>
                    <a:pt x="484" y="789"/>
                    <a:pt x="1108" y="388"/>
                    <a:pt x="1856" y="0"/>
                  </a:cubicBezTo>
                  <a:close/>
                </a:path>
              </a:pathLst>
            </a:custGeom>
            <a:solidFill>
              <a:srgbClr val="C158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5" name="Google Shape;1775;p30"/>
            <p:cNvSpPr/>
            <p:nvPr/>
          </p:nvSpPr>
          <p:spPr>
            <a:xfrm>
              <a:off x="3903709" y="3263435"/>
              <a:ext cx="91487" cy="85328"/>
            </a:xfrm>
            <a:custGeom>
              <a:avLst/>
              <a:gdLst/>
              <a:ahLst/>
              <a:cxnLst/>
              <a:rect l="l" t="t" r="r" b="b"/>
              <a:pathLst>
                <a:path w="1649" h="1538" extrusionOk="0">
                  <a:moveTo>
                    <a:pt x="1205" y="1247"/>
                  </a:moveTo>
                  <a:cubicBezTo>
                    <a:pt x="1358" y="1358"/>
                    <a:pt x="1497" y="1454"/>
                    <a:pt x="1649" y="1537"/>
                  </a:cubicBezTo>
                  <a:lnTo>
                    <a:pt x="1649" y="1537"/>
                  </a:lnTo>
                  <a:cubicBezTo>
                    <a:pt x="1497" y="1454"/>
                    <a:pt x="1358" y="1358"/>
                    <a:pt x="1205" y="1247"/>
                  </a:cubicBezTo>
                  <a:close/>
                  <a:moveTo>
                    <a:pt x="1205" y="1247"/>
                  </a:moveTo>
                  <a:lnTo>
                    <a:pt x="1205" y="1247"/>
                  </a:lnTo>
                  <a:lnTo>
                    <a:pt x="1205" y="1247"/>
                  </a:lnTo>
                  <a:close/>
                  <a:moveTo>
                    <a:pt x="1" y="1"/>
                  </a:moveTo>
                  <a:lnTo>
                    <a:pt x="1" y="1"/>
                  </a:lnTo>
                  <a:lnTo>
                    <a:pt x="1" y="1"/>
                  </a:lnTo>
                  <a:lnTo>
                    <a:pt x="1" y="1"/>
                  </a:lnTo>
                  <a:cubicBezTo>
                    <a:pt x="223" y="291"/>
                    <a:pt x="444" y="555"/>
                    <a:pt x="693" y="804"/>
                  </a:cubicBezTo>
                  <a:cubicBezTo>
                    <a:pt x="444" y="555"/>
                    <a:pt x="223" y="291"/>
                    <a:pt x="1" y="1"/>
                  </a:cubicBezTo>
                  <a:close/>
                </a:path>
              </a:pathLst>
            </a:custGeom>
            <a:solidFill>
              <a:srgbClr val="D695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6" name="Google Shape;1776;p30"/>
            <p:cNvSpPr/>
            <p:nvPr/>
          </p:nvSpPr>
          <p:spPr>
            <a:xfrm>
              <a:off x="3637851" y="3135887"/>
              <a:ext cx="357347" cy="310466"/>
            </a:xfrm>
            <a:custGeom>
              <a:avLst/>
              <a:gdLst/>
              <a:ahLst/>
              <a:cxnLst/>
              <a:rect l="l" t="t" r="r" b="b"/>
              <a:pathLst>
                <a:path w="6441" h="5596" extrusionOk="0">
                  <a:moveTo>
                    <a:pt x="1648" y="0"/>
                  </a:moveTo>
                  <a:lnTo>
                    <a:pt x="928" y="595"/>
                  </a:lnTo>
                  <a:cubicBezTo>
                    <a:pt x="928" y="595"/>
                    <a:pt x="928" y="651"/>
                    <a:pt x="900" y="762"/>
                  </a:cubicBezTo>
                  <a:cubicBezTo>
                    <a:pt x="873" y="872"/>
                    <a:pt x="845" y="1025"/>
                    <a:pt x="790" y="1191"/>
                  </a:cubicBezTo>
                  <a:cubicBezTo>
                    <a:pt x="638" y="1746"/>
                    <a:pt x="416" y="2257"/>
                    <a:pt x="111" y="2728"/>
                  </a:cubicBezTo>
                  <a:lnTo>
                    <a:pt x="1" y="2922"/>
                  </a:lnTo>
                  <a:cubicBezTo>
                    <a:pt x="152" y="3365"/>
                    <a:pt x="319" y="3795"/>
                    <a:pt x="499" y="4211"/>
                  </a:cubicBezTo>
                  <a:cubicBezTo>
                    <a:pt x="555" y="4156"/>
                    <a:pt x="596" y="4128"/>
                    <a:pt x="596" y="4128"/>
                  </a:cubicBezTo>
                  <a:cubicBezTo>
                    <a:pt x="749" y="4017"/>
                    <a:pt x="3186" y="2937"/>
                    <a:pt x="3186" y="2937"/>
                  </a:cubicBezTo>
                  <a:cubicBezTo>
                    <a:pt x="3186" y="2937"/>
                    <a:pt x="4058" y="4667"/>
                    <a:pt x="6095" y="5596"/>
                  </a:cubicBezTo>
                  <a:cubicBezTo>
                    <a:pt x="6108" y="5498"/>
                    <a:pt x="6123" y="5402"/>
                    <a:pt x="6150" y="5305"/>
                  </a:cubicBezTo>
                  <a:cubicBezTo>
                    <a:pt x="6247" y="4806"/>
                    <a:pt x="6344" y="4322"/>
                    <a:pt x="6441" y="3836"/>
                  </a:cubicBezTo>
                  <a:cubicBezTo>
                    <a:pt x="6289" y="3753"/>
                    <a:pt x="6150" y="3657"/>
                    <a:pt x="5997" y="3546"/>
                  </a:cubicBezTo>
                  <a:cubicBezTo>
                    <a:pt x="5818" y="3408"/>
                    <a:pt x="5652" y="3269"/>
                    <a:pt x="5485" y="3103"/>
                  </a:cubicBezTo>
                  <a:cubicBezTo>
                    <a:pt x="5236" y="2854"/>
                    <a:pt x="5015" y="2590"/>
                    <a:pt x="4793" y="2300"/>
                  </a:cubicBezTo>
                  <a:cubicBezTo>
                    <a:pt x="4751" y="2313"/>
                    <a:pt x="4695" y="2327"/>
                    <a:pt x="4627" y="2327"/>
                  </a:cubicBezTo>
                  <a:lnTo>
                    <a:pt x="4585" y="2327"/>
                  </a:lnTo>
                  <a:cubicBezTo>
                    <a:pt x="4405" y="2313"/>
                    <a:pt x="4128" y="2230"/>
                    <a:pt x="3837" y="2078"/>
                  </a:cubicBezTo>
                  <a:cubicBezTo>
                    <a:pt x="3823" y="2078"/>
                    <a:pt x="3823" y="2064"/>
                    <a:pt x="3809" y="2064"/>
                  </a:cubicBezTo>
                  <a:cubicBezTo>
                    <a:pt x="3796" y="2064"/>
                    <a:pt x="3796" y="2064"/>
                    <a:pt x="3796" y="2050"/>
                  </a:cubicBezTo>
                  <a:lnTo>
                    <a:pt x="3768" y="2050"/>
                  </a:lnTo>
                  <a:cubicBezTo>
                    <a:pt x="3255" y="1773"/>
                    <a:pt x="2646" y="1288"/>
                    <a:pt x="2161" y="678"/>
                  </a:cubicBezTo>
                  <a:lnTo>
                    <a:pt x="2161" y="665"/>
                  </a:lnTo>
                  <a:cubicBezTo>
                    <a:pt x="2161" y="665"/>
                    <a:pt x="2147" y="665"/>
                    <a:pt x="2147" y="651"/>
                  </a:cubicBezTo>
                  <a:cubicBezTo>
                    <a:pt x="2134" y="637"/>
                    <a:pt x="2119" y="623"/>
                    <a:pt x="2119" y="610"/>
                  </a:cubicBezTo>
                  <a:cubicBezTo>
                    <a:pt x="2106" y="582"/>
                    <a:pt x="2078" y="568"/>
                    <a:pt x="2064" y="540"/>
                  </a:cubicBezTo>
                  <a:cubicBezTo>
                    <a:pt x="2008" y="457"/>
                    <a:pt x="1940" y="374"/>
                    <a:pt x="1884" y="291"/>
                  </a:cubicBezTo>
                  <a:cubicBezTo>
                    <a:pt x="1801" y="194"/>
                    <a:pt x="1718" y="97"/>
                    <a:pt x="16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7" name="Google Shape;1777;p30"/>
            <p:cNvSpPr/>
            <p:nvPr/>
          </p:nvSpPr>
          <p:spPr>
            <a:xfrm>
              <a:off x="3729282" y="3135887"/>
              <a:ext cx="174485" cy="129157"/>
            </a:xfrm>
            <a:custGeom>
              <a:avLst/>
              <a:gdLst/>
              <a:ahLst/>
              <a:cxnLst/>
              <a:rect l="l" t="t" r="r" b="b"/>
              <a:pathLst>
                <a:path w="3145" h="2328" extrusionOk="0">
                  <a:moveTo>
                    <a:pt x="2979" y="2327"/>
                  </a:moveTo>
                  <a:lnTo>
                    <a:pt x="2979" y="2327"/>
                  </a:lnTo>
                  <a:lnTo>
                    <a:pt x="2979" y="2327"/>
                  </a:lnTo>
                  <a:lnTo>
                    <a:pt x="2979" y="2327"/>
                  </a:lnTo>
                  <a:close/>
                  <a:moveTo>
                    <a:pt x="2937" y="2327"/>
                  </a:moveTo>
                  <a:lnTo>
                    <a:pt x="2951" y="2327"/>
                  </a:lnTo>
                  <a:lnTo>
                    <a:pt x="2937" y="2327"/>
                  </a:lnTo>
                  <a:close/>
                  <a:moveTo>
                    <a:pt x="3145" y="2300"/>
                  </a:moveTo>
                  <a:lnTo>
                    <a:pt x="3145" y="2300"/>
                  </a:lnTo>
                  <a:lnTo>
                    <a:pt x="3145" y="2300"/>
                  </a:lnTo>
                  <a:lnTo>
                    <a:pt x="3145" y="2300"/>
                  </a:lnTo>
                  <a:lnTo>
                    <a:pt x="3145" y="2300"/>
                  </a:lnTo>
                  <a:close/>
                  <a:moveTo>
                    <a:pt x="2189" y="2078"/>
                  </a:moveTo>
                  <a:lnTo>
                    <a:pt x="2189" y="2078"/>
                  </a:lnTo>
                  <a:lnTo>
                    <a:pt x="2189" y="2078"/>
                  </a:lnTo>
                  <a:close/>
                  <a:moveTo>
                    <a:pt x="2161" y="2064"/>
                  </a:moveTo>
                  <a:lnTo>
                    <a:pt x="2161" y="2064"/>
                  </a:lnTo>
                  <a:lnTo>
                    <a:pt x="2161" y="2064"/>
                  </a:lnTo>
                  <a:close/>
                  <a:moveTo>
                    <a:pt x="2161" y="2064"/>
                  </a:moveTo>
                  <a:lnTo>
                    <a:pt x="2161" y="2064"/>
                  </a:lnTo>
                  <a:lnTo>
                    <a:pt x="2161" y="2064"/>
                  </a:lnTo>
                  <a:close/>
                  <a:moveTo>
                    <a:pt x="2133" y="2050"/>
                  </a:moveTo>
                  <a:lnTo>
                    <a:pt x="2148" y="2050"/>
                  </a:lnTo>
                  <a:lnTo>
                    <a:pt x="2133" y="2050"/>
                  </a:lnTo>
                  <a:close/>
                  <a:moveTo>
                    <a:pt x="513" y="678"/>
                  </a:moveTo>
                  <a:cubicBezTo>
                    <a:pt x="998" y="1288"/>
                    <a:pt x="1607" y="1773"/>
                    <a:pt x="2120" y="2050"/>
                  </a:cubicBezTo>
                  <a:cubicBezTo>
                    <a:pt x="1607" y="1773"/>
                    <a:pt x="998" y="1288"/>
                    <a:pt x="513" y="678"/>
                  </a:cubicBezTo>
                  <a:close/>
                  <a:moveTo>
                    <a:pt x="513" y="665"/>
                  </a:moveTo>
                  <a:lnTo>
                    <a:pt x="513" y="678"/>
                  </a:lnTo>
                  <a:lnTo>
                    <a:pt x="513" y="665"/>
                  </a:lnTo>
                  <a:close/>
                  <a:moveTo>
                    <a:pt x="499" y="651"/>
                  </a:moveTo>
                  <a:lnTo>
                    <a:pt x="499" y="651"/>
                  </a:lnTo>
                  <a:lnTo>
                    <a:pt x="499" y="651"/>
                  </a:lnTo>
                  <a:close/>
                  <a:moveTo>
                    <a:pt x="0" y="0"/>
                  </a:moveTo>
                  <a:lnTo>
                    <a:pt x="0" y="0"/>
                  </a:lnTo>
                  <a:lnTo>
                    <a:pt x="0" y="0"/>
                  </a:lnTo>
                  <a:cubicBezTo>
                    <a:pt x="70" y="97"/>
                    <a:pt x="153" y="194"/>
                    <a:pt x="236" y="291"/>
                  </a:cubicBezTo>
                  <a:cubicBezTo>
                    <a:pt x="292" y="374"/>
                    <a:pt x="360" y="457"/>
                    <a:pt x="416" y="540"/>
                  </a:cubicBezTo>
                  <a:cubicBezTo>
                    <a:pt x="430" y="568"/>
                    <a:pt x="458" y="582"/>
                    <a:pt x="471" y="610"/>
                  </a:cubicBezTo>
                  <a:cubicBezTo>
                    <a:pt x="471" y="623"/>
                    <a:pt x="486" y="637"/>
                    <a:pt x="499" y="651"/>
                  </a:cubicBezTo>
                  <a:cubicBezTo>
                    <a:pt x="486" y="637"/>
                    <a:pt x="471" y="623"/>
                    <a:pt x="471" y="610"/>
                  </a:cubicBezTo>
                  <a:cubicBezTo>
                    <a:pt x="458" y="582"/>
                    <a:pt x="430" y="568"/>
                    <a:pt x="416" y="540"/>
                  </a:cubicBezTo>
                  <a:cubicBezTo>
                    <a:pt x="360" y="457"/>
                    <a:pt x="292" y="374"/>
                    <a:pt x="236" y="291"/>
                  </a:cubicBezTo>
                  <a:cubicBezTo>
                    <a:pt x="153" y="194"/>
                    <a:pt x="70" y="97"/>
                    <a:pt x="0" y="0"/>
                  </a:cubicBezTo>
                  <a:close/>
                </a:path>
              </a:pathLst>
            </a:custGeom>
            <a:solidFill>
              <a:srgbClr val="AD625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30"/>
            <p:cNvSpPr/>
            <p:nvPr/>
          </p:nvSpPr>
          <p:spPr>
            <a:xfrm>
              <a:off x="3768506" y="2558734"/>
              <a:ext cx="13870" cy="3162"/>
            </a:xfrm>
            <a:custGeom>
              <a:avLst/>
              <a:gdLst/>
              <a:ahLst/>
              <a:cxnLst/>
              <a:rect l="l" t="t" r="r" b="b"/>
              <a:pathLst>
                <a:path w="250" h="57" extrusionOk="0">
                  <a:moveTo>
                    <a:pt x="250" y="56"/>
                  </a:moveTo>
                  <a:lnTo>
                    <a:pt x="250" y="56"/>
                  </a:lnTo>
                  <a:lnTo>
                    <a:pt x="250" y="56"/>
                  </a:lnTo>
                  <a:close/>
                  <a:moveTo>
                    <a:pt x="250" y="56"/>
                  </a:moveTo>
                  <a:lnTo>
                    <a:pt x="250" y="56"/>
                  </a:lnTo>
                  <a:lnTo>
                    <a:pt x="250" y="56"/>
                  </a:lnTo>
                  <a:close/>
                  <a:moveTo>
                    <a:pt x="250" y="56"/>
                  </a:moveTo>
                  <a:lnTo>
                    <a:pt x="250" y="56"/>
                  </a:lnTo>
                  <a:lnTo>
                    <a:pt x="250" y="56"/>
                  </a:lnTo>
                  <a:close/>
                  <a:moveTo>
                    <a:pt x="14" y="1"/>
                  </a:moveTo>
                  <a:cubicBezTo>
                    <a:pt x="83" y="1"/>
                    <a:pt x="166" y="15"/>
                    <a:pt x="250" y="56"/>
                  </a:cubicBezTo>
                  <a:cubicBezTo>
                    <a:pt x="166" y="15"/>
                    <a:pt x="83" y="1"/>
                    <a:pt x="14" y="1"/>
                  </a:cubicBezTo>
                  <a:close/>
                  <a:moveTo>
                    <a:pt x="0" y="1"/>
                  </a:moveTo>
                  <a:lnTo>
                    <a:pt x="0" y="1"/>
                  </a:lnTo>
                  <a:lnTo>
                    <a:pt x="0" y="1"/>
                  </a:lnTo>
                  <a:close/>
                  <a:moveTo>
                    <a:pt x="0" y="1"/>
                  </a:moveTo>
                  <a:lnTo>
                    <a:pt x="0" y="1"/>
                  </a:lnTo>
                  <a:lnTo>
                    <a:pt x="0" y="1"/>
                  </a:lnTo>
                  <a:lnTo>
                    <a:pt x="0" y="1"/>
                  </a:lnTo>
                  <a:lnTo>
                    <a:pt x="0" y="1"/>
                  </a:lnTo>
                  <a:lnTo>
                    <a:pt x="0" y="1"/>
                  </a:lnTo>
                  <a:lnTo>
                    <a:pt x="0" y="1"/>
                  </a:lnTo>
                  <a:close/>
                </a:path>
              </a:pathLst>
            </a:custGeom>
            <a:solidFill>
              <a:srgbClr val="C6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30"/>
            <p:cNvSpPr/>
            <p:nvPr/>
          </p:nvSpPr>
          <p:spPr>
            <a:xfrm>
              <a:off x="3688560" y="2558734"/>
              <a:ext cx="179866" cy="318233"/>
            </a:xfrm>
            <a:custGeom>
              <a:avLst/>
              <a:gdLst/>
              <a:ahLst/>
              <a:cxnLst/>
              <a:rect l="l" t="t" r="r" b="b"/>
              <a:pathLst>
                <a:path w="3242" h="5736" extrusionOk="0">
                  <a:moveTo>
                    <a:pt x="1441" y="1"/>
                  </a:moveTo>
                  <a:cubicBezTo>
                    <a:pt x="499" y="1"/>
                    <a:pt x="1" y="874"/>
                    <a:pt x="1" y="874"/>
                  </a:cubicBezTo>
                  <a:cubicBezTo>
                    <a:pt x="1" y="874"/>
                    <a:pt x="1330" y="2688"/>
                    <a:pt x="1261" y="5735"/>
                  </a:cubicBezTo>
                  <a:cubicBezTo>
                    <a:pt x="1732" y="5015"/>
                    <a:pt x="2328" y="4267"/>
                    <a:pt x="3242" y="3159"/>
                  </a:cubicBezTo>
                  <a:cubicBezTo>
                    <a:pt x="3006" y="1552"/>
                    <a:pt x="2300" y="348"/>
                    <a:pt x="1691" y="56"/>
                  </a:cubicBezTo>
                  <a:cubicBezTo>
                    <a:pt x="1607" y="15"/>
                    <a:pt x="1524" y="1"/>
                    <a:pt x="145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0" name="Google Shape;1780;p30"/>
            <p:cNvSpPr/>
            <p:nvPr/>
          </p:nvSpPr>
          <p:spPr>
            <a:xfrm>
              <a:off x="3691666" y="1877169"/>
              <a:ext cx="305861" cy="179089"/>
            </a:xfrm>
            <a:custGeom>
              <a:avLst/>
              <a:gdLst/>
              <a:ahLst/>
              <a:cxnLst/>
              <a:rect l="l" t="t" r="r" b="b"/>
              <a:pathLst>
                <a:path w="5513" h="3228" extrusionOk="0">
                  <a:moveTo>
                    <a:pt x="401" y="1"/>
                  </a:moveTo>
                  <a:cubicBezTo>
                    <a:pt x="401" y="1"/>
                    <a:pt x="0" y="1233"/>
                    <a:pt x="2216" y="1525"/>
                  </a:cubicBezTo>
                  <a:cubicBezTo>
                    <a:pt x="4432" y="1815"/>
                    <a:pt x="4861" y="2203"/>
                    <a:pt x="4543" y="3228"/>
                  </a:cubicBezTo>
                  <a:cubicBezTo>
                    <a:pt x="4723" y="3172"/>
                    <a:pt x="4903" y="3131"/>
                    <a:pt x="5097" y="3089"/>
                  </a:cubicBezTo>
                  <a:cubicBezTo>
                    <a:pt x="5332" y="3061"/>
                    <a:pt x="5513" y="2840"/>
                    <a:pt x="5498" y="2605"/>
                  </a:cubicBezTo>
                  <a:lnTo>
                    <a:pt x="5498" y="2591"/>
                  </a:lnTo>
                  <a:cubicBezTo>
                    <a:pt x="5402" y="998"/>
                    <a:pt x="3532" y="1289"/>
                    <a:pt x="1662" y="901"/>
                  </a:cubicBezTo>
                  <a:cubicBezTo>
                    <a:pt x="955" y="749"/>
                    <a:pt x="637" y="417"/>
                    <a:pt x="4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30"/>
            <p:cNvSpPr/>
            <p:nvPr/>
          </p:nvSpPr>
          <p:spPr>
            <a:xfrm>
              <a:off x="3327388" y="1728373"/>
              <a:ext cx="322006" cy="233404"/>
            </a:xfrm>
            <a:custGeom>
              <a:avLst/>
              <a:gdLst/>
              <a:ahLst/>
              <a:cxnLst/>
              <a:rect l="l" t="t" r="r" b="b"/>
              <a:pathLst>
                <a:path w="5804" h="4207" extrusionOk="0">
                  <a:moveTo>
                    <a:pt x="3582" y="0"/>
                  </a:moveTo>
                  <a:cubicBezTo>
                    <a:pt x="3382" y="0"/>
                    <a:pt x="3172" y="16"/>
                    <a:pt x="2951" y="51"/>
                  </a:cubicBezTo>
                  <a:cubicBezTo>
                    <a:pt x="125" y="480"/>
                    <a:pt x="1" y="3112"/>
                    <a:pt x="596" y="4207"/>
                  </a:cubicBezTo>
                  <a:cubicBezTo>
                    <a:pt x="596" y="4207"/>
                    <a:pt x="112" y="1699"/>
                    <a:pt x="1566" y="938"/>
                  </a:cubicBezTo>
                  <a:cubicBezTo>
                    <a:pt x="2310" y="555"/>
                    <a:pt x="2953" y="364"/>
                    <a:pt x="3634" y="364"/>
                  </a:cubicBezTo>
                  <a:cubicBezTo>
                    <a:pt x="4283" y="364"/>
                    <a:pt x="4966" y="537"/>
                    <a:pt x="5804" y="882"/>
                  </a:cubicBezTo>
                  <a:lnTo>
                    <a:pt x="5804" y="868"/>
                  </a:lnTo>
                  <a:cubicBezTo>
                    <a:pt x="5297" y="396"/>
                    <a:pt x="4570" y="0"/>
                    <a:pt x="35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30"/>
            <p:cNvSpPr/>
            <p:nvPr/>
          </p:nvSpPr>
          <p:spPr>
            <a:xfrm>
              <a:off x="3402729" y="1908404"/>
              <a:ext cx="232850" cy="89434"/>
            </a:xfrm>
            <a:custGeom>
              <a:avLst/>
              <a:gdLst/>
              <a:ahLst/>
              <a:cxnLst/>
              <a:rect l="l" t="t" r="r" b="b"/>
              <a:pathLst>
                <a:path w="4197" h="1612" extrusionOk="0">
                  <a:moveTo>
                    <a:pt x="1853" y="1"/>
                  </a:moveTo>
                  <a:cubicBezTo>
                    <a:pt x="1672" y="1"/>
                    <a:pt x="1470" y="111"/>
                    <a:pt x="1205" y="421"/>
                  </a:cubicBezTo>
                  <a:cubicBezTo>
                    <a:pt x="831" y="851"/>
                    <a:pt x="401" y="1322"/>
                    <a:pt x="0" y="1418"/>
                  </a:cubicBezTo>
                  <a:cubicBezTo>
                    <a:pt x="14" y="1473"/>
                    <a:pt x="41" y="1543"/>
                    <a:pt x="69" y="1612"/>
                  </a:cubicBezTo>
                  <a:cubicBezTo>
                    <a:pt x="360" y="1529"/>
                    <a:pt x="887" y="1280"/>
                    <a:pt x="1509" y="532"/>
                  </a:cubicBezTo>
                  <a:cubicBezTo>
                    <a:pt x="1880" y="799"/>
                    <a:pt x="2379" y="1061"/>
                    <a:pt x="2983" y="1061"/>
                  </a:cubicBezTo>
                  <a:cubicBezTo>
                    <a:pt x="3350" y="1061"/>
                    <a:pt x="3756" y="964"/>
                    <a:pt x="4197" y="712"/>
                  </a:cubicBezTo>
                  <a:cubicBezTo>
                    <a:pt x="4156" y="670"/>
                    <a:pt x="4128" y="629"/>
                    <a:pt x="4100" y="574"/>
                  </a:cubicBezTo>
                  <a:cubicBezTo>
                    <a:pt x="3861" y="652"/>
                    <a:pt x="3653" y="683"/>
                    <a:pt x="3470" y="683"/>
                  </a:cubicBezTo>
                  <a:cubicBezTo>
                    <a:pt x="2624" y="683"/>
                    <a:pt x="2303" y="1"/>
                    <a:pt x="1853" y="1"/>
                  </a:cubicBezTo>
                  <a:close/>
                </a:path>
              </a:pathLst>
            </a:custGeom>
            <a:solidFill>
              <a:srgbClr val="CD9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3" name="Google Shape;1783;p30"/>
            <p:cNvSpPr/>
            <p:nvPr/>
          </p:nvSpPr>
          <p:spPr>
            <a:xfrm>
              <a:off x="3215209" y="3427099"/>
              <a:ext cx="149907" cy="208327"/>
            </a:xfrm>
            <a:custGeom>
              <a:avLst/>
              <a:gdLst/>
              <a:ahLst/>
              <a:cxnLst/>
              <a:rect l="l" t="t" r="r" b="b"/>
              <a:pathLst>
                <a:path w="2702" h="3755" extrusionOk="0">
                  <a:moveTo>
                    <a:pt x="305" y="0"/>
                  </a:moveTo>
                  <a:lnTo>
                    <a:pt x="305" y="0"/>
                  </a:lnTo>
                  <a:cubicBezTo>
                    <a:pt x="236" y="111"/>
                    <a:pt x="180" y="249"/>
                    <a:pt x="139" y="416"/>
                  </a:cubicBezTo>
                  <a:cubicBezTo>
                    <a:pt x="112" y="499"/>
                    <a:pt x="97" y="582"/>
                    <a:pt x="84" y="665"/>
                  </a:cubicBezTo>
                  <a:cubicBezTo>
                    <a:pt x="84" y="707"/>
                    <a:pt x="69" y="735"/>
                    <a:pt x="69" y="776"/>
                  </a:cubicBezTo>
                  <a:cubicBezTo>
                    <a:pt x="42" y="901"/>
                    <a:pt x="28" y="1040"/>
                    <a:pt x="14" y="1191"/>
                  </a:cubicBezTo>
                  <a:lnTo>
                    <a:pt x="14" y="1317"/>
                  </a:lnTo>
                  <a:cubicBezTo>
                    <a:pt x="1" y="1745"/>
                    <a:pt x="14" y="2216"/>
                    <a:pt x="69" y="2702"/>
                  </a:cubicBezTo>
                  <a:cubicBezTo>
                    <a:pt x="84" y="2798"/>
                    <a:pt x="97" y="2895"/>
                    <a:pt x="112" y="2979"/>
                  </a:cubicBezTo>
                  <a:cubicBezTo>
                    <a:pt x="139" y="3158"/>
                    <a:pt x="167" y="3339"/>
                    <a:pt x="208" y="3505"/>
                  </a:cubicBezTo>
                  <a:cubicBezTo>
                    <a:pt x="222" y="3588"/>
                    <a:pt x="250" y="3671"/>
                    <a:pt x="263" y="3754"/>
                  </a:cubicBezTo>
                  <a:cubicBezTo>
                    <a:pt x="638" y="3311"/>
                    <a:pt x="1026" y="2853"/>
                    <a:pt x="1427" y="2382"/>
                  </a:cubicBezTo>
                  <a:cubicBezTo>
                    <a:pt x="1829" y="1926"/>
                    <a:pt x="2258" y="1455"/>
                    <a:pt x="2701" y="1012"/>
                  </a:cubicBezTo>
                  <a:lnTo>
                    <a:pt x="2701" y="1012"/>
                  </a:lnTo>
                  <a:cubicBezTo>
                    <a:pt x="2175" y="1483"/>
                    <a:pt x="1441" y="2120"/>
                    <a:pt x="430" y="3006"/>
                  </a:cubicBezTo>
                  <a:cubicBezTo>
                    <a:pt x="28" y="2299"/>
                    <a:pt x="305" y="0"/>
                    <a:pt x="305" y="0"/>
                  </a:cubicBezTo>
                  <a:close/>
                </a:path>
              </a:pathLst>
            </a:custGeom>
            <a:solidFill>
              <a:srgbClr val="CD9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30"/>
            <p:cNvSpPr/>
            <p:nvPr/>
          </p:nvSpPr>
          <p:spPr>
            <a:xfrm>
              <a:off x="2939309" y="3012945"/>
              <a:ext cx="179866" cy="105301"/>
            </a:xfrm>
            <a:custGeom>
              <a:avLst/>
              <a:gdLst/>
              <a:ahLst/>
              <a:cxnLst/>
              <a:rect l="l" t="t" r="r" b="b"/>
              <a:pathLst>
                <a:path w="3242" h="1898" extrusionOk="0">
                  <a:moveTo>
                    <a:pt x="1733" y="0"/>
                  </a:moveTo>
                  <a:cubicBezTo>
                    <a:pt x="1345" y="180"/>
                    <a:pt x="763" y="416"/>
                    <a:pt x="1" y="527"/>
                  </a:cubicBezTo>
                  <a:lnTo>
                    <a:pt x="2010" y="333"/>
                  </a:lnTo>
                  <a:lnTo>
                    <a:pt x="2010" y="333"/>
                  </a:lnTo>
                  <a:cubicBezTo>
                    <a:pt x="2010" y="333"/>
                    <a:pt x="1774" y="1482"/>
                    <a:pt x="3048" y="1897"/>
                  </a:cubicBezTo>
                  <a:lnTo>
                    <a:pt x="3035" y="1814"/>
                  </a:lnTo>
                  <a:lnTo>
                    <a:pt x="3242" y="1579"/>
                  </a:lnTo>
                  <a:cubicBezTo>
                    <a:pt x="3007" y="1441"/>
                    <a:pt x="2758" y="1288"/>
                    <a:pt x="2536" y="1122"/>
                  </a:cubicBezTo>
                  <a:cubicBezTo>
                    <a:pt x="2411" y="1025"/>
                    <a:pt x="2342" y="859"/>
                    <a:pt x="2300" y="706"/>
                  </a:cubicBezTo>
                  <a:cubicBezTo>
                    <a:pt x="2231" y="416"/>
                    <a:pt x="2176" y="222"/>
                    <a:pt x="2148" y="83"/>
                  </a:cubicBezTo>
                  <a:lnTo>
                    <a:pt x="2078" y="83"/>
                  </a:lnTo>
                  <a:cubicBezTo>
                    <a:pt x="1954" y="83"/>
                    <a:pt x="1844" y="56"/>
                    <a:pt x="1733" y="0"/>
                  </a:cubicBezTo>
                  <a:close/>
                </a:path>
              </a:pathLst>
            </a:custGeom>
            <a:solidFill>
              <a:srgbClr val="CD9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30"/>
            <p:cNvSpPr/>
            <p:nvPr/>
          </p:nvSpPr>
          <p:spPr>
            <a:xfrm>
              <a:off x="2939309" y="2976772"/>
              <a:ext cx="96147" cy="65411"/>
            </a:xfrm>
            <a:custGeom>
              <a:avLst/>
              <a:gdLst/>
              <a:ahLst/>
              <a:cxnLst/>
              <a:rect l="l" t="t" r="r" b="b"/>
              <a:pathLst>
                <a:path w="1733" h="1179" extrusionOk="0">
                  <a:moveTo>
                    <a:pt x="1262" y="1"/>
                  </a:moveTo>
                  <a:cubicBezTo>
                    <a:pt x="887" y="416"/>
                    <a:pt x="458" y="859"/>
                    <a:pt x="1" y="1179"/>
                  </a:cubicBezTo>
                  <a:cubicBezTo>
                    <a:pt x="763" y="1068"/>
                    <a:pt x="1345" y="832"/>
                    <a:pt x="1733" y="652"/>
                  </a:cubicBezTo>
                  <a:cubicBezTo>
                    <a:pt x="1511" y="527"/>
                    <a:pt x="1331" y="292"/>
                    <a:pt x="126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30"/>
            <p:cNvSpPr/>
            <p:nvPr/>
          </p:nvSpPr>
          <p:spPr>
            <a:xfrm>
              <a:off x="3009269" y="2976772"/>
              <a:ext cx="45383" cy="40833"/>
            </a:xfrm>
            <a:custGeom>
              <a:avLst/>
              <a:gdLst/>
              <a:ahLst/>
              <a:cxnLst/>
              <a:rect l="l" t="t" r="r" b="b"/>
              <a:pathLst>
                <a:path w="818" h="736" extrusionOk="0">
                  <a:moveTo>
                    <a:pt x="1" y="1"/>
                  </a:moveTo>
                  <a:lnTo>
                    <a:pt x="1" y="1"/>
                  </a:lnTo>
                  <a:cubicBezTo>
                    <a:pt x="70" y="292"/>
                    <a:pt x="250" y="527"/>
                    <a:pt x="472" y="652"/>
                  </a:cubicBezTo>
                  <a:cubicBezTo>
                    <a:pt x="583" y="708"/>
                    <a:pt x="693" y="735"/>
                    <a:pt x="817" y="735"/>
                  </a:cubicBezTo>
                  <a:cubicBezTo>
                    <a:pt x="430" y="735"/>
                    <a:pt x="112" y="431"/>
                    <a:pt x="1" y="1"/>
                  </a:cubicBezTo>
                  <a:close/>
                </a:path>
              </a:pathLst>
            </a:custGeom>
            <a:solidFill>
              <a:srgbClr val="DE67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30"/>
            <p:cNvSpPr/>
            <p:nvPr/>
          </p:nvSpPr>
          <p:spPr>
            <a:xfrm>
              <a:off x="2229283" y="3124348"/>
              <a:ext cx="469638" cy="1052067"/>
            </a:xfrm>
            <a:custGeom>
              <a:avLst/>
              <a:gdLst/>
              <a:ahLst/>
              <a:cxnLst/>
              <a:rect l="l" t="t" r="r" b="b"/>
              <a:pathLst>
                <a:path w="8465" h="18963" extrusionOk="0">
                  <a:moveTo>
                    <a:pt x="8464" y="0"/>
                  </a:moveTo>
                  <a:lnTo>
                    <a:pt x="8464" y="0"/>
                  </a:lnTo>
                  <a:cubicBezTo>
                    <a:pt x="5306" y="1760"/>
                    <a:pt x="915" y="6288"/>
                    <a:pt x="1" y="16691"/>
                  </a:cubicBezTo>
                  <a:cubicBezTo>
                    <a:pt x="1" y="16691"/>
                    <a:pt x="472" y="17383"/>
                    <a:pt x="1567" y="18048"/>
                  </a:cubicBezTo>
                  <a:lnTo>
                    <a:pt x="2328" y="17577"/>
                  </a:lnTo>
                  <a:lnTo>
                    <a:pt x="2425" y="18477"/>
                  </a:lnTo>
                  <a:cubicBezTo>
                    <a:pt x="2869" y="18671"/>
                    <a:pt x="3367" y="18837"/>
                    <a:pt x="3949" y="18962"/>
                  </a:cubicBezTo>
                  <a:cubicBezTo>
                    <a:pt x="3796" y="18242"/>
                    <a:pt x="3616" y="17369"/>
                    <a:pt x="3408" y="16330"/>
                  </a:cubicBezTo>
                  <a:cubicBezTo>
                    <a:pt x="2093" y="9931"/>
                    <a:pt x="8422" y="70"/>
                    <a:pt x="84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30"/>
            <p:cNvSpPr/>
            <p:nvPr/>
          </p:nvSpPr>
          <p:spPr>
            <a:xfrm>
              <a:off x="2316164" y="4099510"/>
              <a:ext cx="47713" cy="49932"/>
            </a:xfrm>
            <a:custGeom>
              <a:avLst/>
              <a:gdLst/>
              <a:ahLst/>
              <a:cxnLst/>
              <a:rect l="l" t="t" r="r" b="b"/>
              <a:pathLst>
                <a:path w="860" h="900" extrusionOk="0">
                  <a:moveTo>
                    <a:pt x="762" y="0"/>
                  </a:moveTo>
                  <a:lnTo>
                    <a:pt x="1" y="471"/>
                  </a:lnTo>
                  <a:cubicBezTo>
                    <a:pt x="250" y="609"/>
                    <a:pt x="527" y="761"/>
                    <a:pt x="845" y="886"/>
                  </a:cubicBezTo>
                  <a:cubicBezTo>
                    <a:pt x="845" y="900"/>
                    <a:pt x="845" y="900"/>
                    <a:pt x="859" y="900"/>
                  </a:cubicBezTo>
                  <a:lnTo>
                    <a:pt x="7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 name="Google Shape;1789;p30"/>
            <p:cNvSpPr/>
            <p:nvPr/>
          </p:nvSpPr>
          <p:spPr>
            <a:xfrm>
              <a:off x="2678056" y="3113584"/>
              <a:ext cx="608671" cy="673971"/>
            </a:xfrm>
            <a:custGeom>
              <a:avLst/>
              <a:gdLst/>
              <a:ahLst/>
              <a:cxnLst/>
              <a:rect l="l" t="t" r="r" b="b"/>
              <a:pathLst>
                <a:path w="10971" h="12148" extrusionOk="0">
                  <a:moveTo>
                    <a:pt x="2453" y="0"/>
                  </a:moveTo>
                  <a:lnTo>
                    <a:pt x="2453" y="0"/>
                  </a:lnTo>
                  <a:cubicBezTo>
                    <a:pt x="1912" y="98"/>
                    <a:pt x="1400" y="360"/>
                    <a:pt x="1012" y="790"/>
                  </a:cubicBezTo>
                  <a:cubicBezTo>
                    <a:pt x="569" y="1261"/>
                    <a:pt x="126" y="1815"/>
                    <a:pt x="28" y="2341"/>
                  </a:cubicBezTo>
                  <a:cubicBezTo>
                    <a:pt x="1" y="2438"/>
                    <a:pt x="1" y="2521"/>
                    <a:pt x="1" y="2618"/>
                  </a:cubicBezTo>
                  <a:cubicBezTo>
                    <a:pt x="111" y="5610"/>
                    <a:pt x="1746" y="9225"/>
                    <a:pt x="2453" y="10652"/>
                  </a:cubicBezTo>
                  <a:cubicBezTo>
                    <a:pt x="2660" y="11053"/>
                    <a:pt x="2785" y="11289"/>
                    <a:pt x="2785" y="11289"/>
                  </a:cubicBezTo>
                  <a:cubicBezTo>
                    <a:pt x="2785" y="11289"/>
                    <a:pt x="2868" y="11358"/>
                    <a:pt x="3034" y="11468"/>
                  </a:cubicBezTo>
                  <a:cubicBezTo>
                    <a:pt x="3311" y="11635"/>
                    <a:pt x="3823" y="11871"/>
                    <a:pt x="4586" y="12022"/>
                  </a:cubicBezTo>
                  <a:cubicBezTo>
                    <a:pt x="4987" y="12092"/>
                    <a:pt x="5444" y="12148"/>
                    <a:pt x="5971" y="12148"/>
                  </a:cubicBezTo>
                  <a:cubicBezTo>
                    <a:pt x="7217" y="12148"/>
                    <a:pt x="8865" y="11884"/>
                    <a:pt x="10970" y="11067"/>
                  </a:cubicBezTo>
                  <a:lnTo>
                    <a:pt x="10929" y="11067"/>
                  </a:lnTo>
                  <a:cubicBezTo>
                    <a:pt x="10846" y="11067"/>
                    <a:pt x="10763" y="11025"/>
                    <a:pt x="10680" y="10957"/>
                  </a:cubicBezTo>
                  <a:cubicBezTo>
                    <a:pt x="10610" y="10901"/>
                    <a:pt x="10542" y="10818"/>
                    <a:pt x="10472" y="10707"/>
                  </a:cubicBezTo>
                  <a:cubicBezTo>
                    <a:pt x="10458" y="10693"/>
                    <a:pt x="10444" y="10679"/>
                    <a:pt x="10444" y="10665"/>
                  </a:cubicBezTo>
                  <a:cubicBezTo>
                    <a:pt x="10348" y="10513"/>
                    <a:pt x="10250" y="10333"/>
                    <a:pt x="10167" y="10111"/>
                  </a:cubicBezTo>
                  <a:cubicBezTo>
                    <a:pt x="8132" y="11095"/>
                    <a:pt x="4544" y="11206"/>
                    <a:pt x="4544" y="11206"/>
                  </a:cubicBezTo>
                  <a:lnTo>
                    <a:pt x="2882" y="8255"/>
                  </a:lnTo>
                  <a:cubicBezTo>
                    <a:pt x="1303" y="5444"/>
                    <a:pt x="2342" y="499"/>
                    <a:pt x="24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30"/>
            <p:cNvSpPr/>
            <p:nvPr/>
          </p:nvSpPr>
          <p:spPr>
            <a:xfrm>
              <a:off x="2678056" y="3243462"/>
              <a:ext cx="136092" cy="461094"/>
            </a:xfrm>
            <a:custGeom>
              <a:avLst/>
              <a:gdLst/>
              <a:ahLst/>
              <a:cxnLst/>
              <a:rect l="l" t="t" r="r" b="b"/>
              <a:pathLst>
                <a:path w="2453" h="8311" extrusionOk="0">
                  <a:moveTo>
                    <a:pt x="28" y="0"/>
                  </a:moveTo>
                  <a:lnTo>
                    <a:pt x="28" y="0"/>
                  </a:lnTo>
                  <a:cubicBezTo>
                    <a:pt x="1" y="97"/>
                    <a:pt x="1" y="180"/>
                    <a:pt x="1" y="277"/>
                  </a:cubicBezTo>
                  <a:cubicBezTo>
                    <a:pt x="111" y="3269"/>
                    <a:pt x="1746" y="6884"/>
                    <a:pt x="2453" y="8311"/>
                  </a:cubicBezTo>
                  <a:lnTo>
                    <a:pt x="2453" y="8311"/>
                  </a:lnTo>
                  <a:cubicBezTo>
                    <a:pt x="1746" y="6884"/>
                    <a:pt x="111" y="3269"/>
                    <a:pt x="1" y="277"/>
                  </a:cubicBezTo>
                  <a:cubicBezTo>
                    <a:pt x="1" y="180"/>
                    <a:pt x="1" y="97"/>
                    <a:pt x="28" y="0"/>
                  </a:cubicBezTo>
                  <a:lnTo>
                    <a:pt x="28" y="0"/>
                  </a:lnTo>
                  <a:close/>
                </a:path>
              </a:pathLst>
            </a:custGeom>
            <a:solidFill>
              <a:srgbClr val="9C79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30"/>
            <p:cNvSpPr/>
            <p:nvPr/>
          </p:nvSpPr>
          <p:spPr>
            <a:xfrm>
              <a:off x="2212417" y="4050300"/>
              <a:ext cx="594801" cy="838858"/>
            </a:xfrm>
            <a:custGeom>
              <a:avLst/>
              <a:gdLst/>
              <a:ahLst/>
              <a:cxnLst/>
              <a:rect l="l" t="t" r="r" b="b"/>
              <a:pathLst>
                <a:path w="10721" h="15120" extrusionOk="0">
                  <a:moveTo>
                    <a:pt x="319" y="1"/>
                  </a:moveTo>
                  <a:lnTo>
                    <a:pt x="319" y="1"/>
                  </a:lnTo>
                  <a:cubicBezTo>
                    <a:pt x="416" y="1219"/>
                    <a:pt x="1884" y="5292"/>
                    <a:pt x="3435" y="8643"/>
                  </a:cubicBezTo>
                  <a:cubicBezTo>
                    <a:pt x="3407" y="8574"/>
                    <a:pt x="3062" y="7549"/>
                    <a:pt x="2646" y="6261"/>
                  </a:cubicBezTo>
                  <a:cubicBezTo>
                    <a:pt x="2139" y="4727"/>
                    <a:pt x="3291" y="3194"/>
                    <a:pt x="4842" y="3194"/>
                  </a:cubicBezTo>
                  <a:cubicBezTo>
                    <a:pt x="4944" y="3194"/>
                    <a:pt x="5048" y="3200"/>
                    <a:pt x="5153" y="3214"/>
                  </a:cubicBezTo>
                  <a:cubicBezTo>
                    <a:pt x="5180" y="3214"/>
                    <a:pt x="5208" y="3227"/>
                    <a:pt x="5236" y="3227"/>
                  </a:cubicBezTo>
                  <a:cubicBezTo>
                    <a:pt x="7217" y="3463"/>
                    <a:pt x="8768" y="5055"/>
                    <a:pt x="8975" y="7050"/>
                  </a:cubicBezTo>
                  <a:cubicBezTo>
                    <a:pt x="9211" y="9432"/>
                    <a:pt x="9391" y="12355"/>
                    <a:pt x="9114" y="14544"/>
                  </a:cubicBezTo>
                  <a:cubicBezTo>
                    <a:pt x="6691" y="14405"/>
                    <a:pt x="1579" y="13338"/>
                    <a:pt x="0" y="11912"/>
                  </a:cubicBezTo>
                  <a:lnTo>
                    <a:pt x="0" y="11912"/>
                  </a:lnTo>
                  <a:cubicBezTo>
                    <a:pt x="56" y="12245"/>
                    <a:pt x="153" y="12605"/>
                    <a:pt x="319" y="12965"/>
                  </a:cubicBezTo>
                  <a:cubicBezTo>
                    <a:pt x="333" y="12992"/>
                    <a:pt x="360" y="13020"/>
                    <a:pt x="388" y="13048"/>
                  </a:cubicBezTo>
                  <a:cubicBezTo>
                    <a:pt x="1640" y="14310"/>
                    <a:pt x="4670" y="15119"/>
                    <a:pt x="7463" y="15119"/>
                  </a:cubicBezTo>
                  <a:cubicBezTo>
                    <a:pt x="8225" y="15119"/>
                    <a:pt x="8969" y="15059"/>
                    <a:pt x="9655" y="14932"/>
                  </a:cubicBezTo>
                  <a:cubicBezTo>
                    <a:pt x="10721" y="14031"/>
                    <a:pt x="10194" y="7840"/>
                    <a:pt x="10181" y="7785"/>
                  </a:cubicBezTo>
                  <a:cubicBezTo>
                    <a:pt x="10167" y="7120"/>
                    <a:pt x="10126" y="6427"/>
                    <a:pt x="10083" y="5762"/>
                  </a:cubicBezTo>
                  <a:cubicBezTo>
                    <a:pt x="9987" y="4640"/>
                    <a:pt x="9862" y="3546"/>
                    <a:pt x="9723" y="2618"/>
                  </a:cubicBezTo>
                  <a:cubicBezTo>
                    <a:pt x="9723" y="2535"/>
                    <a:pt x="9710" y="2452"/>
                    <a:pt x="9696" y="2368"/>
                  </a:cubicBezTo>
                  <a:cubicBezTo>
                    <a:pt x="9682" y="2258"/>
                    <a:pt x="9668" y="2161"/>
                    <a:pt x="9655" y="2050"/>
                  </a:cubicBezTo>
                  <a:cubicBezTo>
                    <a:pt x="9294" y="2189"/>
                    <a:pt x="8934" y="2285"/>
                    <a:pt x="8588" y="2368"/>
                  </a:cubicBezTo>
                  <a:cubicBezTo>
                    <a:pt x="8297" y="2411"/>
                    <a:pt x="8020" y="2438"/>
                    <a:pt x="7757" y="2466"/>
                  </a:cubicBezTo>
                  <a:cubicBezTo>
                    <a:pt x="7348" y="2501"/>
                    <a:pt x="6960" y="2517"/>
                    <a:pt x="6590" y="2517"/>
                  </a:cubicBezTo>
                  <a:cubicBezTo>
                    <a:pt x="1981" y="2517"/>
                    <a:pt x="319" y="1"/>
                    <a:pt x="3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30"/>
            <p:cNvSpPr/>
            <p:nvPr/>
          </p:nvSpPr>
          <p:spPr>
            <a:xfrm>
              <a:off x="2576640" y="3768631"/>
              <a:ext cx="148409" cy="239452"/>
            </a:xfrm>
            <a:custGeom>
              <a:avLst/>
              <a:gdLst/>
              <a:ahLst/>
              <a:cxnLst/>
              <a:rect l="l" t="t" r="r" b="b"/>
              <a:pathLst>
                <a:path w="2675" h="4316" extrusionOk="0">
                  <a:moveTo>
                    <a:pt x="306" y="1"/>
                  </a:moveTo>
                  <a:cubicBezTo>
                    <a:pt x="2" y="1"/>
                    <a:pt x="15" y="781"/>
                    <a:pt x="15" y="991"/>
                  </a:cubicBezTo>
                  <a:cubicBezTo>
                    <a:pt x="0" y="1476"/>
                    <a:pt x="139" y="1878"/>
                    <a:pt x="250" y="2348"/>
                  </a:cubicBezTo>
                  <a:cubicBezTo>
                    <a:pt x="569" y="3124"/>
                    <a:pt x="1151" y="3776"/>
                    <a:pt x="1801" y="4315"/>
                  </a:cubicBezTo>
                  <a:cubicBezTo>
                    <a:pt x="1358" y="3748"/>
                    <a:pt x="1067" y="3041"/>
                    <a:pt x="1012" y="2321"/>
                  </a:cubicBezTo>
                  <a:lnTo>
                    <a:pt x="1012" y="2321"/>
                  </a:lnTo>
                  <a:cubicBezTo>
                    <a:pt x="1385" y="2806"/>
                    <a:pt x="1967" y="3124"/>
                    <a:pt x="2591" y="3207"/>
                  </a:cubicBezTo>
                  <a:cubicBezTo>
                    <a:pt x="2674" y="2902"/>
                    <a:pt x="2452" y="2598"/>
                    <a:pt x="2259" y="2348"/>
                  </a:cubicBezTo>
                  <a:cubicBezTo>
                    <a:pt x="1939" y="1947"/>
                    <a:pt x="1607" y="1532"/>
                    <a:pt x="1275" y="1116"/>
                  </a:cubicBezTo>
                  <a:cubicBezTo>
                    <a:pt x="1123" y="936"/>
                    <a:pt x="970" y="742"/>
                    <a:pt x="818" y="548"/>
                  </a:cubicBezTo>
                  <a:cubicBezTo>
                    <a:pt x="721" y="424"/>
                    <a:pt x="527" y="49"/>
                    <a:pt x="360" y="8"/>
                  </a:cubicBezTo>
                  <a:cubicBezTo>
                    <a:pt x="341" y="3"/>
                    <a:pt x="323" y="1"/>
                    <a:pt x="3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30"/>
            <p:cNvSpPr/>
            <p:nvPr/>
          </p:nvSpPr>
          <p:spPr>
            <a:xfrm>
              <a:off x="3255209" y="3281077"/>
              <a:ext cx="187522" cy="146079"/>
            </a:xfrm>
            <a:custGeom>
              <a:avLst/>
              <a:gdLst/>
              <a:ahLst/>
              <a:cxnLst/>
              <a:rect l="l" t="t" r="r" b="b"/>
              <a:pathLst>
                <a:path w="3380" h="2633" extrusionOk="0">
                  <a:moveTo>
                    <a:pt x="3380" y="1"/>
                  </a:moveTo>
                  <a:lnTo>
                    <a:pt x="3380" y="1"/>
                  </a:lnTo>
                  <a:cubicBezTo>
                    <a:pt x="3241" y="84"/>
                    <a:pt x="3103" y="181"/>
                    <a:pt x="2977" y="292"/>
                  </a:cubicBezTo>
                  <a:cubicBezTo>
                    <a:pt x="2728" y="486"/>
                    <a:pt x="2521" y="735"/>
                    <a:pt x="2340" y="1012"/>
                  </a:cubicBezTo>
                  <a:lnTo>
                    <a:pt x="2299" y="1095"/>
                  </a:lnTo>
                  <a:cubicBezTo>
                    <a:pt x="1856" y="1372"/>
                    <a:pt x="1454" y="1607"/>
                    <a:pt x="1053" y="1829"/>
                  </a:cubicBezTo>
                  <a:cubicBezTo>
                    <a:pt x="693" y="2050"/>
                    <a:pt x="332" y="2244"/>
                    <a:pt x="0" y="2411"/>
                  </a:cubicBezTo>
                  <a:cubicBezTo>
                    <a:pt x="124" y="2536"/>
                    <a:pt x="305" y="2632"/>
                    <a:pt x="471" y="2632"/>
                  </a:cubicBezTo>
                  <a:cubicBezTo>
                    <a:pt x="526" y="2632"/>
                    <a:pt x="567" y="2619"/>
                    <a:pt x="609" y="2604"/>
                  </a:cubicBezTo>
                  <a:cubicBezTo>
                    <a:pt x="761" y="2536"/>
                    <a:pt x="886" y="2425"/>
                    <a:pt x="997" y="2300"/>
                  </a:cubicBezTo>
                  <a:cubicBezTo>
                    <a:pt x="1108" y="2176"/>
                    <a:pt x="1219" y="2037"/>
                    <a:pt x="1357" y="1940"/>
                  </a:cubicBezTo>
                  <a:cubicBezTo>
                    <a:pt x="1592" y="1773"/>
                    <a:pt x="1884" y="1705"/>
                    <a:pt x="2133" y="1552"/>
                  </a:cubicBezTo>
                  <a:cubicBezTo>
                    <a:pt x="2410" y="1386"/>
                    <a:pt x="2604" y="1123"/>
                    <a:pt x="2783" y="859"/>
                  </a:cubicBezTo>
                  <a:cubicBezTo>
                    <a:pt x="2977" y="582"/>
                    <a:pt x="3186" y="292"/>
                    <a:pt x="3380" y="1"/>
                  </a:cubicBezTo>
                  <a:close/>
                </a:path>
              </a:pathLst>
            </a:custGeom>
            <a:solidFill>
              <a:srgbClr val="CD9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 name="Google Shape;1794;p30"/>
            <p:cNvSpPr/>
            <p:nvPr/>
          </p:nvSpPr>
          <p:spPr>
            <a:xfrm>
              <a:off x="3096094" y="4419128"/>
              <a:ext cx="165275" cy="424256"/>
            </a:xfrm>
            <a:custGeom>
              <a:avLst/>
              <a:gdLst/>
              <a:ahLst/>
              <a:cxnLst/>
              <a:rect l="l" t="t" r="r" b="b"/>
              <a:pathLst>
                <a:path w="2979" h="7647" extrusionOk="0">
                  <a:moveTo>
                    <a:pt x="2536" y="1"/>
                  </a:moveTo>
                  <a:cubicBezTo>
                    <a:pt x="2355" y="14"/>
                    <a:pt x="2189" y="97"/>
                    <a:pt x="2078" y="250"/>
                  </a:cubicBezTo>
                  <a:cubicBezTo>
                    <a:pt x="1843" y="568"/>
                    <a:pt x="1718" y="1039"/>
                    <a:pt x="1552" y="1399"/>
                  </a:cubicBezTo>
                  <a:cubicBezTo>
                    <a:pt x="1358" y="1842"/>
                    <a:pt x="1164" y="2272"/>
                    <a:pt x="970" y="2701"/>
                  </a:cubicBezTo>
                  <a:lnTo>
                    <a:pt x="305" y="4197"/>
                  </a:lnTo>
                  <a:cubicBezTo>
                    <a:pt x="153" y="4529"/>
                    <a:pt x="0" y="4917"/>
                    <a:pt x="139" y="5250"/>
                  </a:cubicBezTo>
                  <a:cubicBezTo>
                    <a:pt x="277" y="5554"/>
                    <a:pt x="610" y="5748"/>
                    <a:pt x="680" y="6053"/>
                  </a:cubicBezTo>
                  <a:cubicBezTo>
                    <a:pt x="721" y="6247"/>
                    <a:pt x="665" y="6455"/>
                    <a:pt x="721" y="6635"/>
                  </a:cubicBezTo>
                  <a:cubicBezTo>
                    <a:pt x="776" y="6829"/>
                    <a:pt x="942" y="6954"/>
                    <a:pt x="1108" y="7050"/>
                  </a:cubicBezTo>
                  <a:cubicBezTo>
                    <a:pt x="1677" y="7397"/>
                    <a:pt x="2327" y="7604"/>
                    <a:pt x="2979" y="7646"/>
                  </a:cubicBezTo>
                  <a:lnTo>
                    <a:pt x="2979" y="7632"/>
                  </a:lnTo>
                  <a:cubicBezTo>
                    <a:pt x="1649" y="7259"/>
                    <a:pt x="1677" y="6995"/>
                    <a:pt x="970" y="6483"/>
                  </a:cubicBezTo>
                  <a:cubicBezTo>
                    <a:pt x="874" y="6413"/>
                    <a:pt x="804" y="6289"/>
                    <a:pt x="804" y="6164"/>
                  </a:cubicBezTo>
                  <a:cubicBezTo>
                    <a:pt x="804" y="6123"/>
                    <a:pt x="818" y="6081"/>
                    <a:pt x="818" y="6053"/>
                  </a:cubicBezTo>
                  <a:lnTo>
                    <a:pt x="2536" y="1"/>
                  </a:lnTo>
                  <a:close/>
                </a:path>
              </a:pathLst>
            </a:custGeom>
            <a:solidFill>
              <a:srgbClr val="CD9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381" name="CuadroTexto 380">
            <a:extLst>
              <a:ext uri="{FF2B5EF4-FFF2-40B4-BE49-F238E27FC236}">
                <a16:creationId xmlns:a16="http://schemas.microsoft.com/office/drawing/2014/main" id="{D9DCF44D-8AA3-AB15-47EE-60D61FBAA2E7}"/>
              </a:ext>
            </a:extLst>
          </p:cNvPr>
          <p:cNvSpPr txBox="1"/>
          <p:nvPr/>
        </p:nvSpPr>
        <p:spPr>
          <a:xfrm>
            <a:off x="783389" y="215765"/>
            <a:ext cx="7247065" cy="1355820"/>
          </a:xfrm>
          <a:prstGeom prst="rect">
            <a:avLst/>
          </a:prstGeom>
          <a:noFill/>
        </p:spPr>
        <p:txBody>
          <a:bodyPr wrap="square">
            <a:spAutoFit/>
          </a:bodyPr>
          <a:lstStyle/>
          <a:p>
            <a:pPr algn="ctr">
              <a:lnSpc>
                <a:spcPct val="107000"/>
              </a:lnSpc>
              <a:spcAft>
                <a:spcPts val="800"/>
              </a:spcAft>
            </a:pPr>
            <a:r>
              <a:rPr lang="es-CO" sz="3600" b="1" kern="100" dirty="0">
                <a:effectLst/>
                <a:latin typeface="Times New Roman" panose="02020603050405020304" pitchFamily="18" charset="0"/>
                <a:ea typeface="Aptos" panose="020B0004020202020204" pitchFamily="34" charset="0"/>
                <a:cs typeface="Times New Roman" panose="02020603050405020304" pitchFamily="18" charset="0"/>
              </a:rPr>
              <a:t>SEMANA UNO: </a:t>
            </a:r>
          </a:p>
          <a:p>
            <a:pPr algn="ctr">
              <a:lnSpc>
                <a:spcPct val="107000"/>
              </a:lnSpc>
              <a:spcAft>
                <a:spcPts val="800"/>
              </a:spcAft>
            </a:pPr>
            <a:r>
              <a:rPr lang="es-CO" sz="3600" b="1" kern="100" dirty="0">
                <a:effectLst/>
                <a:latin typeface="Times New Roman" panose="02020603050405020304" pitchFamily="18" charset="0"/>
                <a:ea typeface="Aptos" panose="020B0004020202020204" pitchFamily="34" charset="0"/>
                <a:cs typeface="Times New Roman" panose="02020603050405020304" pitchFamily="18" charset="0"/>
              </a:rPr>
              <a:t>DEL 2 AL 6 DE SEPTIEMBRE</a:t>
            </a:r>
            <a:endParaRPr lang="es-CO"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83" name="CuadroTexto 382">
            <a:extLst>
              <a:ext uri="{FF2B5EF4-FFF2-40B4-BE49-F238E27FC236}">
                <a16:creationId xmlns:a16="http://schemas.microsoft.com/office/drawing/2014/main" id="{BC886C57-A0C6-E80C-8242-3CBCC17B8CA9}"/>
              </a:ext>
            </a:extLst>
          </p:cNvPr>
          <p:cNvSpPr txBox="1"/>
          <p:nvPr/>
        </p:nvSpPr>
        <p:spPr>
          <a:xfrm>
            <a:off x="4195642" y="2571750"/>
            <a:ext cx="4572000" cy="1456232"/>
          </a:xfrm>
          <a:prstGeom prst="rect">
            <a:avLst/>
          </a:prstGeom>
          <a:noFill/>
        </p:spPr>
        <p:txBody>
          <a:bodyPr wrap="square">
            <a:spAutoFit/>
          </a:bodyPr>
          <a:lstStyle/>
          <a:p>
            <a:pPr marL="342900" lvl="0" indent="-342900" algn="ctr">
              <a:lnSpc>
                <a:spcPct val="107000"/>
              </a:lnSpc>
              <a:spcAft>
                <a:spcPts val="800"/>
              </a:spcAft>
              <a:buFont typeface="+mj-lt"/>
              <a:buAutoNum type="arabicPeriod"/>
            </a:pPr>
            <a:r>
              <a:rPr lang="es-CO" sz="2800" b="1" kern="100" dirty="0">
                <a:effectLst/>
                <a:latin typeface="Times New Roman" panose="02020603050405020304" pitchFamily="18" charset="0"/>
                <a:ea typeface="Aptos" panose="020B0004020202020204" pitchFamily="34" charset="0"/>
                <a:cs typeface="Times New Roman" panose="02020603050405020304" pitchFamily="18" charset="0"/>
              </a:rPr>
              <a:t>PARA CONOCERLO MÁS EN SU ESPÍRITU MISIONERO</a:t>
            </a:r>
            <a:endParaRPr lang="es-CO"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384" name="Imagen 383" descr="Una caricatura de una persona&#10;&#10;Descripción generada automáticamente con confianza media">
            <a:extLst>
              <a:ext uri="{FF2B5EF4-FFF2-40B4-BE49-F238E27FC236}">
                <a16:creationId xmlns:a16="http://schemas.microsoft.com/office/drawing/2014/main" id="{BC343D5D-BA67-5A8D-0895-7FD0ABE0F5B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5171" y="1571585"/>
            <a:ext cx="3721121" cy="3767142"/>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BA2A9F3-6271-4519-8082-A5A2A567D8CC}"/>
              </a:ext>
            </a:extLst>
          </p:cNvPr>
          <p:cNvSpPr/>
          <p:nvPr/>
        </p:nvSpPr>
        <p:spPr>
          <a:xfrm>
            <a:off x="1902038" y="0"/>
            <a:ext cx="5339923" cy="584775"/>
          </a:xfrm>
          <a:prstGeom prst="rect">
            <a:avLst/>
          </a:prstGeom>
          <a:noFill/>
        </p:spPr>
        <p:txBody>
          <a:bodyPr wrap="none" lIns="91440" tIns="45720" rIns="91440" bIns="45720">
            <a:spAutoFit/>
          </a:bodyPr>
          <a:lstStyle/>
          <a:p>
            <a:pPr algn="ctr"/>
            <a:r>
              <a:rPr lang="es-ES" sz="3200" dirty="0">
                <a:ln w="0"/>
                <a:solidFill>
                  <a:schemeClr val="tx1"/>
                </a:solidFill>
                <a:effectLst>
                  <a:outerShdw blurRad="38100" dist="19050" dir="2700000" algn="tl" rotWithShape="0">
                    <a:schemeClr val="dk1">
                      <a:alpha val="40000"/>
                    </a:schemeClr>
                  </a:outerShdw>
                </a:effectLst>
              </a:rPr>
              <a:t>LUNES 2 DE SEPTIEMBRE</a:t>
            </a:r>
            <a:endParaRPr lang="es-ES" sz="3200" b="0" cap="none" spc="0" dirty="0">
              <a:ln w="0"/>
              <a:solidFill>
                <a:schemeClr val="tx1"/>
              </a:solidFill>
              <a:effectLst>
                <a:outerShdw blurRad="38100" dist="19050" dir="2700000" algn="tl" rotWithShape="0">
                  <a:schemeClr val="dk1">
                    <a:alpha val="40000"/>
                  </a:schemeClr>
                </a:outerShdw>
              </a:effectLst>
            </a:endParaRPr>
          </a:p>
        </p:txBody>
      </p:sp>
      <p:sp>
        <p:nvSpPr>
          <p:cNvPr id="3" name="Rectángulo 2">
            <a:extLst>
              <a:ext uri="{FF2B5EF4-FFF2-40B4-BE49-F238E27FC236}">
                <a16:creationId xmlns:a16="http://schemas.microsoft.com/office/drawing/2014/main" id="{71FDB2DA-B4E1-CFE2-172E-8C87F741754B}"/>
              </a:ext>
            </a:extLst>
          </p:cNvPr>
          <p:cNvSpPr/>
          <p:nvPr/>
        </p:nvSpPr>
        <p:spPr>
          <a:xfrm>
            <a:off x="119742" y="755868"/>
            <a:ext cx="8904514" cy="4154984"/>
          </a:xfrm>
          <a:prstGeom prst="rect">
            <a:avLst/>
          </a:prstGeom>
          <a:noFill/>
        </p:spPr>
        <p:txBody>
          <a:bodyPr wrap="square" lIns="91440" tIns="45720" rIns="91440" bIns="45720">
            <a:spAutoFit/>
          </a:bodyPr>
          <a:lstStyle/>
          <a:p>
            <a:pPr marL="914400" indent="-914400" algn="just">
              <a:buAutoNum type="arabicPeriod"/>
            </a:pPr>
            <a:r>
              <a:rPr lang="es-ES" sz="2400" b="1" dirty="0">
                <a:ln w="0"/>
                <a:solidFill>
                  <a:schemeClr val="tx1"/>
                </a:solidFill>
                <a:effectLst>
                  <a:outerShdw blurRad="38100" dist="19050" dir="2700000" algn="tl" rotWithShape="0">
                    <a:schemeClr val="dk1">
                      <a:alpha val="40000"/>
                    </a:schemeClr>
                  </a:outerShdw>
                </a:effectLst>
              </a:rPr>
              <a:t>Persignarse</a:t>
            </a:r>
          </a:p>
          <a:p>
            <a:pPr marL="914400" indent="-914400" algn="just">
              <a:buAutoNum type="arabicPeriod"/>
            </a:pPr>
            <a:r>
              <a:rPr lang="es-ES" sz="2400" b="1" cap="none" spc="0" dirty="0">
                <a:ln w="0"/>
                <a:solidFill>
                  <a:schemeClr val="tx1"/>
                </a:solidFill>
                <a:effectLst>
                  <a:outerShdw blurRad="38100" dist="19050" dir="2700000" algn="tl" rotWithShape="0">
                    <a:schemeClr val="dk1">
                      <a:alpha val="40000"/>
                    </a:schemeClr>
                  </a:outerShdw>
                </a:effectLst>
              </a:rPr>
              <a:t>C</a:t>
            </a:r>
            <a:r>
              <a:rPr lang="es-ES" sz="2400" b="1" dirty="0">
                <a:ln w="0"/>
                <a:solidFill>
                  <a:schemeClr val="tx1"/>
                </a:solidFill>
                <a:effectLst>
                  <a:outerShdw blurRad="38100" dist="19050" dir="2700000" algn="tl" rotWithShape="0">
                    <a:schemeClr val="dk1">
                      <a:alpha val="40000"/>
                    </a:schemeClr>
                  </a:outerShdw>
                </a:effectLst>
              </a:rPr>
              <a:t>anto: </a:t>
            </a:r>
            <a:r>
              <a:rPr lang="es-ES" sz="2400" dirty="0">
                <a:ln w="0"/>
                <a:solidFill>
                  <a:schemeClr val="tx1"/>
                </a:solidFill>
                <a:effectLst>
                  <a:outerShdw blurRad="38100" dist="19050" dir="2700000" algn="tl" rotWithShape="0">
                    <a:schemeClr val="dk1">
                      <a:alpha val="40000"/>
                    </a:schemeClr>
                  </a:outerShdw>
                </a:effectLst>
              </a:rPr>
              <a:t>proyectar unos segundos el canto para ambientar el momento, ingresando al siguiente enlace:</a:t>
            </a:r>
          </a:p>
          <a:p>
            <a:pPr algn="just"/>
            <a:r>
              <a:rPr lang="es-ES" sz="2400" b="0" cap="none" spc="0" dirty="0">
                <a:ln w="0"/>
                <a:solidFill>
                  <a:schemeClr val="tx1"/>
                </a:solidFill>
                <a:effectLst>
                  <a:outerShdw blurRad="38100" dist="19050" dir="2700000" algn="tl" rotWithShape="0">
                    <a:schemeClr val="dk1">
                      <a:alpha val="40000"/>
                    </a:schemeClr>
                  </a:outerShdw>
                </a:effectLst>
                <a:hlinkClick r:id="rId2"/>
              </a:rPr>
              <a:t>https://www.youtube.com/watch?v=0q7mmiNeYEM</a:t>
            </a:r>
            <a:endParaRPr lang="es-ES" sz="2400" b="0" cap="none" spc="0" dirty="0">
              <a:ln w="0"/>
              <a:solidFill>
                <a:schemeClr val="tx1"/>
              </a:solidFill>
              <a:effectLst>
                <a:outerShdw blurRad="38100" dist="19050" dir="2700000" algn="tl" rotWithShape="0">
                  <a:schemeClr val="dk1">
                    <a:alpha val="40000"/>
                  </a:schemeClr>
                </a:outerShdw>
              </a:effectLst>
            </a:endParaRPr>
          </a:p>
          <a:p>
            <a:pPr algn="just"/>
            <a:endParaRPr lang="es-ES" sz="2400" dirty="0">
              <a:ln w="0"/>
              <a:solidFill>
                <a:schemeClr val="tx1"/>
              </a:solidFill>
              <a:effectLst>
                <a:outerShdw blurRad="38100" dist="19050" dir="2700000" algn="tl" rotWithShape="0">
                  <a:schemeClr val="dk1">
                    <a:alpha val="40000"/>
                  </a:schemeClr>
                </a:outerShdw>
              </a:effectLst>
            </a:endParaRPr>
          </a:p>
          <a:p>
            <a:pPr marL="457200" indent="-457200" algn="just">
              <a:buAutoNum type="arabicPeriod" startAt="3"/>
            </a:pPr>
            <a:r>
              <a:rPr lang="es-ES" sz="2400" b="1" cap="none" spc="0" dirty="0">
                <a:ln w="0"/>
                <a:solidFill>
                  <a:schemeClr val="tx1"/>
                </a:solidFill>
                <a:effectLst>
                  <a:outerShdw blurRad="38100" dist="19050" dir="2700000" algn="tl" rotWithShape="0">
                    <a:schemeClr val="dk1">
                      <a:alpha val="40000"/>
                    </a:schemeClr>
                  </a:outerShdw>
                </a:effectLst>
              </a:rPr>
              <a:t>Dinámica de oración:</a:t>
            </a:r>
            <a:r>
              <a:rPr lang="es-ES" sz="2400" b="1" dirty="0">
                <a:ln w="0"/>
                <a:solidFill>
                  <a:schemeClr val="tx1"/>
                </a:solidFill>
                <a:effectLst>
                  <a:outerShdw blurRad="38100" dist="19050" dir="2700000" algn="tl" rotWithShape="0">
                    <a:schemeClr val="dk1">
                      <a:alpha val="40000"/>
                    </a:schemeClr>
                  </a:outerShdw>
                </a:effectLst>
              </a:rPr>
              <a:t> </a:t>
            </a:r>
            <a:r>
              <a:rPr lang="es-ES" sz="2400" dirty="0">
                <a:ln w="0"/>
                <a:solidFill>
                  <a:schemeClr val="tx1"/>
                </a:solidFill>
                <a:effectLst>
                  <a:outerShdw blurRad="38100" dist="19050" dir="2700000" algn="tl" rotWithShape="0">
                    <a:schemeClr val="dk1">
                      <a:alpha val="40000"/>
                    </a:schemeClr>
                  </a:outerShdw>
                </a:effectLst>
              </a:rPr>
              <a:t>Solicitar a los estudiantes que anoten en una hoja qué significa la palabra misión para ellos y algunos compartirán su definición.</a:t>
            </a:r>
          </a:p>
          <a:p>
            <a:pPr algn="just"/>
            <a:endParaRPr lang="es-ES" sz="2400" b="0" cap="none" spc="0" dirty="0">
              <a:ln w="0"/>
              <a:solidFill>
                <a:schemeClr val="tx1"/>
              </a:solidFill>
              <a:effectLst>
                <a:outerShdw blurRad="38100" dist="19050" dir="2700000" algn="tl" rotWithShape="0">
                  <a:schemeClr val="dk1">
                    <a:alpha val="40000"/>
                  </a:schemeClr>
                </a:outerShdw>
              </a:effectLst>
            </a:endParaRPr>
          </a:p>
          <a:p>
            <a:pPr algn="just"/>
            <a:r>
              <a:rPr lang="es-ES" sz="2400" b="0" cap="none" spc="0" dirty="0">
                <a:ln w="0"/>
                <a:solidFill>
                  <a:schemeClr val="tx1"/>
                </a:solidFill>
                <a:effectLst>
                  <a:outerShdw blurRad="38100" dist="19050" dir="2700000" algn="tl" rotWithShape="0">
                    <a:schemeClr val="dk1">
                      <a:alpha val="40000"/>
                    </a:schemeClr>
                  </a:outerShdw>
                </a:effectLst>
              </a:rPr>
              <a:t>Posteriormente el docente hará lectura de la siguiente definición:</a:t>
            </a:r>
          </a:p>
        </p:txBody>
      </p:sp>
    </p:spTree>
    <p:extLst>
      <p:ext uri="{BB962C8B-B14F-4D97-AF65-F5344CB8AC3E}">
        <p14:creationId xmlns:p14="http://schemas.microsoft.com/office/powerpoint/2010/main" val="31296998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DD8A1D7-D99B-FCAE-49EF-A7B1C5E64E35}"/>
              </a:ext>
            </a:extLst>
          </p:cNvPr>
          <p:cNvSpPr txBox="1"/>
          <p:nvPr/>
        </p:nvSpPr>
        <p:spPr>
          <a:xfrm>
            <a:off x="293915" y="105850"/>
            <a:ext cx="8654142" cy="4931799"/>
          </a:xfrm>
          <a:prstGeom prst="rect">
            <a:avLst/>
          </a:prstGeom>
          <a:noFill/>
        </p:spPr>
        <p:txBody>
          <a:bodyPr wrap="square">
            <a:spAutoFit/>
          </a:bodyPr>
          <a:lstStyle/>
          <a:p>
            <a:pPr algn="just">
              <a:lnSpc>
                <a:spcPct val="107000"/>
              </a:lnSpc>
              <a:spcAft>
                <a:spcPts val="800"/>
              </a:spcAft>
            </a:pPr>
            <a:r>
              <a:rPr lang="es-CO" sz="1800" kern="100" dirty="0">
                <a:effectLst/>
                <a:latin typeface="Times New Roman" panose="02020603050405020304" pitchFamily="18" charset="0"/>
                <a:ea typeface="Aptos" panose="020B0004020202020204" pitchFamily="34" charset="0"/>
                <a:cs typeface="Times New Roman" panose="02020603050405020304" pitchFamily="18" charset="0"/>
              </a:rPr>
              <a:t>Según la Real Academia Española (RAE) el concepto de MISIÓN se define como “Poder, facultad que se da a alguien de ir a desempeñar algún cometido”.  </a:t>
            </a:r>
          </a:p>
          <a:p>
            <a:pPr algn="just">
              <a:lnSpc>
                <a:spcPct val="107000"/>
              </a:lnSpc>
              <a:spcAft>
                <a:spcPts val="800"/>
              </a:spcAft>
            </a:pPr>
            <a:r>
              <a:rPr lang="es-CO" sz="1800" kern="100" dirty="0">
                <a:effectLst/>
                <a:latin typeface="Times New Roman" panose="02020603050405020304" pitchFamily="18" charset="0"/>
                <a:ea typeface="Aptos" panose="020B0004020202020204" pitchFamily="34" charset="0"/>
                <a:cs typeface="Times New Roman" panose="02020603050405020304" pitchFamily="18" charset="0"/>
              </a:rPr>
              <a:t>En el texto “Beato José Allamano: una vida que continúa” se nos plantea que la misión es el fundamento de la identidad del Instituto Misionero de la Consolata, el cual consiste en acatar la voluntad y el modo en que Dios Padre quiere la salvación para todos los hombres y lo ha manifestado en nuestra historia de salvación. Es decir, la MISIÓN consiste en aquel fervor, fuerza e inquietud que experimenta todo aquel que ha sido llamado por Dios para desempeñar su obra salvífica en el mundo, compartiendo la experiencia de fe que ha transformado su vida y así contagiar a otras vidas que se encuentran sin rumbo, desesperanzados y en estado de miseria.  </a:t>
            </a:r>
          </a:p>
          <a:p>
            <a:pPr algn="just">
              <a:lnSpc>
                <a:spcPct val="107000"/>
              </a:lnSpc>
              <a:spcAft>
                <a:spcPts val="800"/>
              </a:spcAft>
            </a:pPr>
            <a:endParaRPr lang="es-CO" sz="1800" kern="100" dirty="0">
              <a:latin typeface="Times New Roman" panose="02020603050405020304" pitchFamily="18" charset="0"/>
              <a:ea typeface="Aptos" panose="020B0004020202020204" pitchFamily="34" charset="0"/>
              <a:cs typeface="Times New Roman" panose="02020603050405020304" pitchFamily="18" charset="0"/>
            </a:endParaRPr>
          </a:p>
          <a:p>
            <a:pPr algn="just">
              <a:lnSpc>
                <a:spcPct val="107000"/>
              </a:lnSpc>
              <a:spcAft>
                <a:spcPts val="800"/>
              </a:spcAft>
            </a:pPr>
            <a:r>
              <a:rPr lang="es-CO" sz="2400" b="1" kern="100" dirty="0">
                <a:effectLst/>
                <a:latin typeface="Times New Roman" panose="02020603050405020304" pitchFamily="18" charset="0"/>
                <a:ea typeface="Aptos" panose="020B0004020202020204" pitchFamily="34" charset="0"/>
                <a:cs typeface="Times New Roman" panose="02020603050405020304" pitchFamily="18" charset="0"/>
              </a:rPr>
              <a:t>4. </a:t>
            </a:r>
            <a:r>
              <a:rPr lang="es-CO" sz="2400" kern="100" dirty="0">
                <a:effectLst/>
                <a:latin typeface="Times New Roman" panose="02020603050405020304" pitchFamily="18" charset="0"/>
                <a:ea typeface="Aptos" panose="020B0004020202020204" pitchFamily="34" charset="0"/>
                <a:cs typeface="Times New Roman" panose="02020603050405020304" pitchFamily="18" charset="0"/>
              </a:rPr>
              <a:t>Gloria al Padre y al hijo y al Espíritu Santo… Beato José Allamano….Virgen de la Consolata</a:t>
            </a:r>
          </a:p>
          <a:p>
            <a:pPr algn="just">
              <a:lnSpc>
                <a:spcPct val="107000"/>
              </a:lnSpc>
              <a:spcAft>
                <a:spcPts val="800"/>
              </a:spcAft>
            </a:pPr>
            <a:r>
              <a:rPr lang="es-CO" sz="2400" b="1" kern="100" dirty="0">
                <a:latin typeface="Times New Roman" panose="02020603050405020304" pitchFamily="18" charset="0"/>
                <a:ea typeface="Aptos" panose="020B0004020202020204" pitchFamily="34" charset="0"/>
                <a:cs typeface="Times New Roman" panose="02020603050405020304" pitchFamily="18" charset="0"/>
              </a:rPr>
              <a:t>5. Persignarse </a:t>
            </a:r>
            <a:endParaRPr lang="es-CO"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164876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BA2A9F3-6271-4519-8082-A5A2A567D8CC}"/>
              </a:ext>
            </a:extLst>
          </p:cNvPr>
          <p:cNvSpPr/>
          <p:nvPr/>
        </p:nvSpPr>
        <p:spPr>
          <a:xfrm>
            <a:off x="1731319" y="0"/>
            <a:ext cx="5681363" cy="584775"/>
          </a:xfrm>
          <a:prstGeom prst="rect">
            <a:avLst/>
          </a:prstGeom>
          <a:noFill/>
        </p:spPr>
        <p:txBody>
          <a:bodyPr wrap="none" lIns="91440" tIns="45720" rIns="91440" bIns="45720">
            <a:spAutoFit/>
          </a:bodyPr>
          <a:lstStyle/>
          <a:p>
            <a:pPr algn="ctr"/>
            <a:r>
              <a:rPr lang="es-ES" sz="3200" dirty="0">
                <a:ln w="0"/>
                <a:solidFill>
                  <a:schemeClr val="tx1"/>
                </a:solidFill>
                <a:effectLst>
                  <a:outerShdw blurRad="38100" dist="19050" dir="2700000" algn="tl" rotWithShape="0">
                    <a:schemeClr val="dk1">
                      <a:alpha val="40000"/>
                    </a:schemeClr>
                  </a:outerShdw>
                </a:effectLst>
              </a:rPr>
              <a:t>MARTES 3 DE SEPTIEMBRE</a:t>
            </a:r>
            <a:endParaRPr lang="es-ES" sz="3200" b="0" cap="none" spc="0" dirty="0">
              <a:ln w="0"/>
              <a:solidFill>
                <a:schemeClr val="tx1"/>
              </a:solidFill>
              <a:effectLst>
                <a:outerShdw blurRad="38100" dist="19050" dir="2700000" algn="tl" rotWithShape="0">
                  <a:schemeClr val="dk1">
                    <a:alpha val="40000"/>
                  </a:schemeClr>
                </a:outerShdw>
              </a:effectLst>
            </a:endParaRPr>
          </a:p>
        </p:txBody>
      </p:sp>
      <p:sp>
        <p:nvSpPr>
          <p:cNvPr id="3" name="Rectángulo 2">
            <a:extLst>
              <a:ext uri="{FF2B5EF4-FFF2-40B4-BE49-F238E27FC236}">
                <a16:creationId xmlns:a16="http://schemas.microsoft.com/office/drawing/2014/main" id="{71FDB2DA-B4E1-CFE2-172E-8C87F741754B}"/>
              </a:ext>
            </a:extLst>
          </p:cNvPr>
          <p:cNvSpPr/>
          <p:nvPr/>
        </p:nvSpPr>
        <p:spPr>
          <a:xfrm>
            <a:off x="119743" y="494611"/>
            <a:ext cx="8904514" cy="4524315"/>
          </a:xfrm>
          <a:prstGeom prst="rect">
            <a:avLst/>
          </a:prstGeom>
          <a:noFill/>
        </p:spPr>
        <p:txBody>
          <a:bodyPr wrap="square" lIns="91440" tIns="45720" rIns="91440" bIns="45720">
            <a:spAutoFit/>
          </a:bodyPr>
          <a:lstStyle/>
          <a:p>
            <a:pPr marL="914400" indent="-914400" algn="just">
              <a:buAutoNum type="arabicPeriod"/>
            </a:pPr>
            <a:r>
              <a:rPr lang="es-ES" sz="2400" b="1" dirty="0">
                <a:ln w="0"/>
                <a:solidFill>
                  <a:schemeClr val="tx1"/>
                </a:solidFill>
                <a:effectLst>
                  <a:outerShdw blurRad="38100" dist="19050" dir="2700000" algn="tl" rotWithShape="0">
                    <a:schemeClr val="dk1">
                      <a:alpha val="40000"/>
                    </a:schemeClr>
                  </a:outerShdw>
                </a:effectLst>
              </a:rPr>
              <a:t>Persignarse</a:t>
            </a:r>
          </a:p>
          <a:p>
            <a:pPr marL="914400" indent="-914400" algn="just">
              <a:buAutoNum type="arabicPeriod"/>
            </a:pPr>
            <a:r>
              <a:rPr lang="es-ES" sz="2400" b="1" cap="none" spc="0" dirty="0">
                <a:ln w="0"/>
                <a:solidFill>
                  <a:schemeClr val="tx1"/>
                </a:solidFill>
                <a:effectLst>
                  <a:outerShdw blurRad="38100" dist="19050" dir="2700000" algn="tl" rotWithShape="0">
                    <a:schemeClr val="dk1">
                      <a:alpha val="40000"/>
                    </a:schemeClr>
                  </a:outerShdw>
                </a:effectLst>
              </a:rPr>
              <a:t>C</a:t>
            </a:r>
            <a:r>
              <a:rPr lang="es-ES" sz="2400" b="1" dirty="0">
                <a:ln w="0"/>
                <a:solidFill>
                  <a:schemeClr val="tx1"/>
                </a:solidFill>
                <a:effectLst>
                  <a:outerShdw blurRad="38100" dist="19050" dir="2700000" algn="tl" rotWithShape="0">
                    <a:schemeClr val="dk1">
                      <a:alpha val="40000"/>
                    </a:schemeClr>
                  </a:outerShdw>
                </a:effectLst>
              </a:rPr>
              <a:t>anto: </a:t>
            </a:r>
            <a:r>
              <a:rPr lang="es-ES" sz="2400" dirty="0">
                <a:ln w="0"/>
                <a:solidFill>
                  <a:schemeClr val="tx1"/>
                </a:solidFill>
                <a:effectLst>
                  <a:outerShdw blurRad="38100" dist="19050" dir="2700000" algn="tl" rotWithShape="0">
                    <a:schemeClr val="dk1">
                      <a:alpha val="40000"/>
                    </a:schemeClr>
                  </a:outerShdw>
                </a:effectLst>
              </a:rPr>
              <a:t>proyectar unos segundos el canto para ambientar el momento, ingresando al siguiente enlace:</a:t>
            </a:r>
          </a:p>
          <a:p>
            <a:pPr algn="just"/>
            <a:r>
              <a:rPr lang="es-ES" sz="2400" b="0" cap="none" spc="0" dirty="0">
                <a:ln w="0"/>
                <a:solidFill>
                  <a:schemeClr val="tx1"/>
                </a:solidFill>
                <a:effectLst>
                  <a:outerShdw blurRad="38100" dist="19050" dir="2700000" algn="tl" rotWithShape="0">
                    <a:schemeClr val="dk1">
                      <a:alpha val="40000"/>
                    </a:schemeClr>
                  </a:outerShdw>
                </a:effectLst>
                <a:hlinkClick r:id="rId2"/>
              </a:rPr>
              <a:t>https://www.youtube.com/watch?v=0q7mmiNeYEM</a:t>
            </a:r>
            <a:endParaRPr lang="es-ES" sz="2400" b="0" cap="none" spc="0" dirty="0">
              <a:ln w="0"/>
              <a:solidFill>
                <a:schemeClr val="tx1"/>
              </a:solidFill>
              <a:effectLst>
                <a:outerShdw blurRad="38100" dist="19050" dir="2700000" algn="tl" rotWithShape="0">
                  <a:schemeClr val="dk1">
                    <a:alpha val="40000"/>
                  </a:schemeClr>
                </a:outerShdw>
              </a:effectLst>
            </a:endParaRPr>
          </a:p>
          <a:p>
            <a:pPr algn="just"/>
            <a:endParaRPr lang="es-ES" sz="2400" dirty="0">
              <a:ln w="0"/>
              <a:solidFill>
                <a:schemeClr val="tx1"/>
              </a:solidFill>
              <a:effectLst>
                <a:outerShdw blurRad="38100" dist="19050" dir="2700000" algn="tl" rotWithShape="0">
                  <a:schemeClr val="dk1">
                    <a:alpha val="40000"/>
                  </a:schemeClr>
                </a:outerShdw>
              </a:effectLst>
            </a:endParaRPr>
          </a:p>
          <a:p>
            <a:pPr marL="457200" indent="-457200" algn="just">
              <a:buAutoNum type="arabicPeriod" startAt="3"/>
            </a:pPr>
            <a:r>
              <a:rPr lang="es-ES" sz="2400" b="1" cap="none" spc="0" dirty="0">
                <a:ln w="0"/>
                <a:solidFill>
                  <a:schemeClr val="tx1"/>
                </a:solidFill>
                <a:effectLst>
                  <a:outerShdw blurRad="38100" dist="19050" dir="2700000" algn="tl" rotWithShape="0">
                    <a:schemeClr val="dk1">
                      <a:alpha val="40000"/>
                    </a:schemeClr>
                  </a:outerShdw>
                </a:effectLst>
              </a:rPr>
              <a:t>Dinámica de oración:</a:t>
            </a:r>
            <a:r>
              <a:rPr lang="es-ES" sz="2400" b="1" dirty="0">
                <a:ln w="0"/>
                <a:solidFill>
                  <a:schemeClr val="tx1"/>
                </a:solidFill>
                <a:effectLst>
                  <a:outerShdw blurRad="38100" dist="19050" dir="2700000" algn="tl" rotWithShape="0">
                    <a:schemeClr val="dk1">
                      <a:alpha val="40000"/>
                    </a:schemeClr>
                  </a:outerShdw>
                </a:effectLst>
              </a:rPr>
              <a:t> </a:t>
            </a:r>
            <a:r>
              <a:rPr lang="es-ES" sz="2400" dirty="0">
                <a:ln w="0"/>
                <a:solidFill>
                  <a:schemeClr val="tx1"/>
                </a:solidFill>
                <a:effectLst>
                  <a:outerShdw blurRad="38100" dist="19050" dir="2700000" algn="tl" rotWithShape="0">
                    <a:schemeClr val="dk1">
                      <a:alpha val="40000"/>
                    </a:schemeClr>
                  </a:outerShdw>
                </a:effectLst>
              </a:rPr>
              <a:t>El consejero de aula solicitará a los estudiantes que rápidamente muestren al compañero de al lado lo más valioso que tienen en su morral. </a:t>
            </a:r>
          </a:p>
          <a:p>
            <a:pPr algn="just"/>
            <a:endParaRPr lang="es-ES" sz="2400" b="0" cap="none" spc="0" dirty="0">
              <a:ln w="0"/>
              <a:solidFill>
                <a:schemeClr val="tx1"/>
              </a:solidFill>
              <a:effectLst>
                <a:outerShdw blurRad="38100" dist="19050" dir="2700000" algn="tl" rotWithShape="0">
                  <a:schemeClr val="dk1">
                    <a:alpha val="40000"/>
                  </a:schemeClr>
                </a:outerShdw>
              </a:effectLst>
            </a:endParaRPr>
          </a:p>
          <a:p>
            <a:pPr algn="just"/>
            <a:r>
              <a:rPr lang="es-ES" sz="2400" b="0" cap="none" spc="0" dirty="0">
                <a:ln w="0"/>
                <a:solidFill>
                  <a:schemeClr val="tx1"/>
                </a:solidFill>
                <a:effectLst>
                  <a:outerShdw blurRad="38100" dist="19050" dir="2700000" algn="tl" rotWithShape="0">
                    <a:schemeClr val="dk1">
                      <a:alpha val="40000"/>
                    </a:schemeClr>
                  </a:outerShdw>
                </a:effectLst>
              </a:rPr>
              <a:t>Posteriormente el docente hará lectura de la siguiente reflexión, explicando qué fue lo más valioso para el beato Allamano en su inquietud misionera:</a:t>
            </a:r>
          </a:p>
        </p:txBody>
      </p:sp>
    </p:spTree>
    <p:extLst>
      <p:ext uri="{BB962C8B-B14F-4D97-AF65-F5344CB8AC3E}">
        <p14:creationId xmlns:p14="http://schemas.microsoft.com/office/powerpoint/2010/main" val="34398463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51650DD-A29F-807B-17D8-8A7957A27296}"/>
              </a:ext>
            </a:extLst>
          </p:cNvPr>
          <p:cNvSpPr txBox="1"/>
          <p:nvPr/>
        </p:nvSpPr>
        <p:spPr>
          <a:xfrm>
            <a:off x="337457" y="325565"/>
            <a:ext cx="8382000" cy="3237296"/>
          </a:xfrm>
          <a:prstGeom prst="rect">
            <a:avLst/>
          </a:prstGeom>
          <a:noFill/>
        </p:spPr>
        <p:txBody>
          <a:bodyPr wrap="square">
            <a:spAutoFit/>
          </a:bodyPr>
          <a:lstStyle/>
          <a:p>
            <a:pPr algn="just">
              <a:lnSpc>
                <a:spcPct val="107000"/>
              </a:lnSpc>
              <a:spcAft>
                <a:spcPts val="800"/>
              </a:spcAft>
            </a:pPr>
            <a:r>
              <a:rPr lang="es-CO" sz="2400" kern="100" dirty="0">
                <a:effectLst/>
                <a:latin typeface="Times New Roman" panose="02020603050405020304" pitchFamily="18" charset="0"/>
                <a:ea typeface="Aptos" panose="020B0004020202020204" pitchFamily="34" charset="0"/>
                <a:cs typeface="Times New Roman" panose="02020603050405020304" pitchFamily="18" charset="0"/>
              </a:rPr>
              <a:t>Desde muy temprana edad, Allamano había seguido con fervor la obra misionera que, Guillermo </a:t>
            </a:r>
            <a:r>
              <a:rPr lang="es-CO" sz="2400" kern="100" dirty="0" err="1">
                <a:effectLst/>
                <a:latin typeface="Times New Roman" panose="02020603050405020304" pitchFamily="18" charset="0"/>
                <a:ea typeface="Aptos" panose="020B0004020202020204" pitchFamily="34" charset="0"/>
                <a:cs typeface="Times New Roman" panose="02020603050405020304" pitchFamily="18" charset="0"/>
              </a:rPr>
              <a:t>Massaia</a:t>
            </a:r>
            <a:r>
              <a:rPr lang="es-CO" sz="2400" kern="100" dirty="0">
                <a:effectLst/>
                <a:latin typeface="Times New Roman" panose="02020603050405020304" pitchFamily="18" charset="0"/>
                <a:ea typeface="Aptos" panose="020B0004020202020204" pitchFamily="34" charset="0"/>
                <a:cs typeface="Times New Roman" panose="02020603050405020304" pitchFamily="18" charset="0"/>
              </a:rPr>
              <a:t>, misionero capuchino, había realizado en Etiopía y esta inquietud se mantuvo intacta a lo largos de su formación sacerdotal y como rector del Santuario de La Consolata en Turín, Italia, hasta constituir el proyecto de salir de su región hacia los lugares más necesitados de la presencia de ministros que construyeran el Reino de Dios tanto de palabras como de obras.  </a:t>
            </a:r>
            <a:endParaRPr lang="es-CO"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uadroTexto 4">
            <a:extLst>
              <a:ext uri="{FF2B5EF4-FFF2-40B4-BE49-F238E27FC236}">
                <a16:creationId xmlns:a16="http://schemas.microsoft.com/office/drawing/2014/main" id="{53693CFD-FF73-0DDA-C167-71ED294C4BF1}"/>
              </a:ext>
            </a:extLst>
          </p:cNvPr>
          <p:cNvSpPr txBox="1"/>
          <p:nvPr/>
        </p:nvSpPr>
        <p:spPr>
          <a:xfrm>
            <a:off x="337457" y="3562861"/>
            <a:ext cx="8382000" cy="1558825"/>
          </a:xfrm>
          <a:prstGeom prst="rect">
            <a:avLst/>
          </a:prstGeom>
          <a:noFill/>
        </p:spPr>
        <p:txBody>
          <a:bodyPr wrap="square">
            <a:spAutoFit/>
          </a:bodyPr>
          <a:lstStyle/>
          <a:p>
            <a:pPr algn="just">
              <a:lnSpc>
                <a:spcPct val="107000"/>
              </a:lnSpc>
              <a:spcAft>
                <a:spcPts val="800"/>
              </a:spcAft>
            </a:pPr>
            <a:r>
              <a:rPr lang="es-CO" sz="2800" b="1" kern="100" dirty="0">
                <a:effectLst/>
                <a:latin typeface="Times New Roman" panose="02020603050405020304" pitchFamily="18" charset="0"/>
                <a:ea typeface="Aptos" panose="020B0004020202020204" pitchFamily="34" charset="0"/>
                <a:cs typeface="Times New Roman" panose="02020603050405020304" pitchFamily="18" charset="0"/>
              </a:rPr>
              <a:t>4. </a:t>
            </a:r>
            <a:r>
              <a:rPr lang="es-CO" sz="2800" kern="100" dirty="0">
                <a:effectLst/>
                <a:latin typeface="Times New Roman" panose="02020603050405020304" pitchFamily="18" charset="0"/>
                <a:ea typeface="Aptos" panose="020B0004020202020204" pitchFamily="34" charset="0"/>
                <a:cs typeface="Times New Roman" panose="02020603050405020304" pitchFamily="18" charset="0"/>
              </a:rPr>
              <a:t>Gloria al Padre y al hijo y al Espíritu Santo… Beato José Allamano…. Virgen de la Consolata …</a:t>
            </a:r>
          </a:p>
          <a:p>
            <a:pPr algn="just">
              <a:lnSpc>
                <a:spcPct val="107000"/>
              </a:lnSpc>
              <a:spcAft>
                <a:spcPts val="800"/>
              </a:spcAft>
            </a:pPr>
            <a:r>
              <a:rPr lang="es-CO" sz="2800" b="1" kern="100" dirty="0">
                <a:latin typeface="Times New Roman" panose="02020603050405020304" pitchFamily="18" charset="0"/>
                <a:ea typeface="Aptos" panose="020B0004020202020204" pitchFamily="34" charset="0"/>
                <a:cs typeface="Times New Roman" panose="02020603050405020304" pitchFamily="18" charset="0"/>
              </a:rPr>
              <a:t>5. Persignarse </a:t>
            </a:r>
            <a:endParaRPr lang="es-CO"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855774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BA2A9F3-6271-4519-8082-A5A2A567D8CC}"/>
              </a:ext>
            </a:extLst>
          </p:cNvPr>
          <p:cNvSpPr/>
          <p:nvPr/>
        </p:nvSpPr>
        <p:spPr>
          <a:xfrm>
            <a:off x="1377858" y="0"/>
            <a:ext cx="6388287" cy="584775"/>
          </a:xfrm>
          <a:prstGeom prst="rect">
            <a:avLst/>
          </a:prstGeom>
          <a:noFill/>
        </p:spPr>
        <p:txBody>
          <a:bodyPr wrap="none" lIns="91440" tIns="45720" rIns="91440" bIns="45720">
            <a:spAutoFit/>
          </a:bodyPr>
          <a:lstStyle/>
          <a:p>
            <a:pPr algn="ctr"/>
            <a:r>
              <a:rPr lang="es-ES" sz="3200" dirty="0">
                <a:ln w="0"/>
                <a:solidFill>
                  <a:schemeClr val="tx1"/>
                </a:solidFill>
                <a:effectLst>
                  <a:outerShdw blurRad="38100" dist="19050" dir="2700000" algn="tl" rotWithShape="0">
                    <a:schemeClr val="dk1">
                      <a:alpha val="40000"/>
                    </a:schemeClr>
                  </a:outerShdw>
                </a:effectLst>
              </a:rPr>
              <a:t>MIÉRCOLES 4 DE SEPTIEMBRE</a:t>
            </a:r>
            <a:endParaRPr lang="es-ES" sz="3200" b="0" cap="none" spc="0" dirty="0">
              <a:ln w="0"/>
              <a:solidFill>
                <a:schemeClr val="tx1"/>
              </a:solidFill>
              <a:effectLst>
                <a:outerShdw blurRad="38100" dist="19050" dir="2700000" algn="tl" rotWithShape="0">
                  <a:schemeClr val="dk1">
                    <a:alpha val="40000"/>
                  </a:schemeClr>
                </a:outerShdw>
              </a:effectLst>
            </a:endParaRPr>
          </a:p>
        </p:txBody>
      </p:sp>
      <p:sp>
        <p:nvSpPr>
          <p:cNvPr id="3" name="Rectángulo 2">
            <a:extLst>
              <a:ext uri="{FF2B5EF4-FFF2-40B4-BE49-F238E27FC236}">
                <a16:creationId xmlns:a16="http://schemas.microsoft.com/office/drawing/2014/main" id="{71FDB2DA-B4E1-CFE2-172E-8C87F741754B}"/>
              </a:ext>
            </a:extLst>
          </p:cNvPr>
          <p:cNvSpPr/>
          <p:nvPr/>
        </p:nvSpPr>
        <p:spPr>
          <a:xfrm>
            <a:off x="119743" y="494611"/>
            <a:ext cx="8904514" cy="4524315"/>
          </a:xfrm>
          <a:prstGeom prst="rect">
            <a:avLst/>
          </a:prstGeom>
          <a:noFill/>
        </p:spPr>
        <p:txBody>
          <a:bodyPr wrap="square" lIns="91440" tIns="45720" rIns="91440" bIns="45720">
            <a:spAutoFit/>
          </a:bodyPr>
          <a:lstStyle/>
          <a:p>
            <a:pPr marL="914400" indent="-914400" algn="just">
              <a:buAutoNum type="arabicPeriod"/>
            </a:pPr>
            <a:r>
              <a:rPr lang="es-ES" sz="2400" b="1" dirty="0">
                <a:ln w="0"/>
                <a:solidFill>
                  <a:schemeClr val="tx1"/>
                </a:solidFill>
                <a:effectLst>
                  <a:outerShdw blurRad="38100" dist="19050" dir="2700000" algn="tl" rotWithShape="0">
                    <a:schemeClr val="dk1">
                      <a:alpha val="40000"/>
                    </a:schemeClr>
                  </a:outerShdw>
                </a:effectLst>
              </a:rPr>
              <a:t>Persignarse</a:t>
            </a:r>
          </a:p>
          <a:p>
            <a:pPr marL="914400" indent="-914400" algn="just">
              <a:buAutoNum type="arabicPeriod"/>
            </a:pPr>
            <a:r>
              <a:rPr lang="es-ES" sz="2400" b="1" cap="none" spc="0" dirty="0">
                <a:ln w="0"/>
                <a:solidFill>
                  <a:schemeClr val="tx1"/>
                </a:solidFill>
                <a:effectLst>
                  <a:outerShdw blurRad="38100" dist="19050" dir="2700000" algn="tl" rotWithShape="0">
                    <a:schemeClr val="dk1">
                      <a:alpha val="40000"/>
                    </a:schemeClr>
                  </a:outerShdw>
                </a:effectLst>
              </a:rPr>
              <a:t>C</a:t>
            </a:r>
            <a:r>
              <a:rPr lang="es-ES" sz="2400" b="1" dirty="0">
                <a:ln w="0"/>
                <a:solidFill>
                  <a:schemeClr val="tx1"/>
                </a:solidFill>
                <a:effectLst>
                  <a:outerShdw blurRad="38100" dist="19050" dir="2700000" algn="tl" rotWithShape="0">
                    <a:schemeClr val="dk1">
                      <a:alpha val="40000"/>
                    </a:schemeClr>
                  </a:outerShdw>
                </a:effectLst>
              </a:rPr>
              <a:t>anto: </a:t>
            </a:r>
            <a:r>
              <a:rPr lang="es-ES" sz="2400" dirty="0">
                <a:ln w="0"/>
                <a:solidFill>
                  <a:schemeClr val="tx1"/>
                </a:solidFill>
                <a:effectLst>
                  <a:outerShdw blurRad="38100" dist="19050" dir="2700000" algn="tl" rotWithShape="0">
                    <a:schemeClr val="dk1">
                      <a:alpha val="40000"/>
                    </a:schemeClr>
                  </a:outerShdw>
                </a:effectLst>
              </a:rPr>
              <a:t>proyectar unos segundos el canto para ambientar el momento, ingresando al siguiente enlace:</a:t>
            </a:r>
          </a:p>
          <a:p>
            <a:pPr algn="just"/>
            <a:r>
              <a:rPr lang="es-ES" sz="2400" b="0" cap="none" spc="0" dirty="0">
                <a:ln w="0"/>
                <a:solidFill>
                  <a:schemeClr val="tx1"/>
                </a:solidFill>
                <a:effectLst>
                  <a:outerShdw blurRad="38100" dist="19050" dir="2700000" algn="tl" rotWithShape="0">
                    <a:schemeClr val="dk1">
                      <a:alpha val="40000"/>
                    </a:schemeClr>
                  </a:outerShdw>
                </a:effectLst>
                <a:hlinkClick r:id="rId2"/>
              </a:rPr>
              <a:t>https://www.youtube.com/watch?v=0q7mmiNeYEM</a:t>
            </a:r>
            <a:endParaRPr lang="es-ES" sz="2400" b="0" cap="none" spc="0" dirty="0">
              <a:ln w="0"/>
              <a:solidFill>
                <a:schemeClr val="tx1"/>
              </a:solidFill>
              <a:effectLst>
                <a:outerShdw blurRad="38100" dist="19050" dir="2700000" algn="tl" rotWithShape="0">
                  <a:schemeClr val="dk1">
                    <a:alpha val="40000"/>
                  </a:schemeClr>
                </a:outerShdw>
              </a:effectLst>
            </a:endParaRPr>
          </a:p>
          <a:p>
            <a:pPr algn="just"/>
            <a:endParaRPr lang="es-ES" sz="2400" dirty="0">
              <a:ln w="0"/>
              <a:solidFill>
                <a:schemeClr val="tx1"/>
              </a:solidFill>
              <a:effectLst>
                <a:outerShdw blurRad="38100" dist="19050" dir="2700000" algn="tl" rotWithShape="0">
                  <a:schemeClr val="dk1">
                    <a:alpha val="40000"/>
                  </a:schemeClr>
                </a:outerShdw>
              </a:effectLst>
            </a:endParaRPr>
          </a:p>
          <a:p>
            <a:pPr marL="457200" indent="-457200" algn="just">
              <a:buAutoNum type="arabicPeriod" startAt="3"/>
            </a:pPr>
            <a:r>
              <a:rPr lang="es-ES" sz="2400" b="1" cap="none" spc="0" dirty="0">
                <a:ln w="0"/>
                <a:solidFill>
                  <a:schemeClr val="tx1"/>
                </a:solidFill>
                <a:effectLst>
                  <a:outerShdw blurRad="38100" dist="19050" dir="2700000" algn="tl" rotWithShape="0">
                    <a:schemeClr val="dk1">
                      <a:alpha val="40000"/>
                    </a:schemeClr>
                  </a:outerShdw>
                </a:effectLst>
              </a:rPr>
              <a:t>Dinámica de oración: </a:t>
            </a:r>
            <a:r>
              <a:rPr lang="es-ES" sz="2400" b="0" cap="none" spc="0" dirty="0">
                <a:ln w="0"/>
                <a:solidFill>
                  <a:schemeClr val="tx1"/>
                </a:solidFill>
                <a:effectLst>
                  <a:outerShdw blurRad="38100" dist="19050" dir="2700000" algn="tl" rotWithShape="0">
                    <a:schemeClr val="dk1">
                      <a:alpha val="40000"/>
                    </a:schemeClr>
                  </a:outerShdw>
                </a:effectLst>
              </a:rPr>
              <a:t>En un primer momento, en parejas, con el compañero de al lado, se contarán cuál fue la situación más triste que ha vivido. En un segundo momento, quien escuchó le compartirá una frase de consuelo al compañero y viceversa. </a:t>
            </a:r>
          </a:p>
          <a:p>
            <a:pPr algn="just"/>
            <a:r>
              <a:rPr lang="es-ES" sz="2400" b="0" cap="none" spc="0" dirty="0">
                <a:ln w="0"/>
                <a:solidFill>
                  <a:schemeClr val="tx1"/>
                </a:solidFill>
                <a:effectLst>
                  <a:outerShdw blurRad="38100" dist="19050" dir="2700000" algn="tl" rotWithShape="0">
                    <a:schemeClr val="dk1">
                      <a:alpha val="40000"/>
                    </a:schemeClr>
                  </a:outerShdw>
                </a:effectLst>
              </a:rPr>
              <a:t>Posteriormente el docente hará lectura de la siguiente reflexión, sobre la primera característica de la MISIÓN para Allamano:</a:t>
            </a:r>
          </a:p>
        </p:txBody>
      </p:sp>
    </p:spTree>
    <p:extLst>
      <p:ext uri="{BB962C8B-B14F-4D97-AF65-F5344CB8AC3E}">
        <p14:creationId xmlns:p14="http://schemas.microsoft.com/office/powerpoint/2010/main" val="2189084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53693CFD-FF73-0DDA-C167-71ED294C4BF1}"/>
              </a:ext>
            </a:extLst>
          </p:cNvPr>
          <p:cNvSpPr txBox="1"/>
          <p:nvPr/>
        </p:nvSpPr>
        <p:spPr>
          <a:xfrm>
            <a:off x="337457" y="3562861"/>
            <a:ext cx="8382000" cy="1558825"/>
          </a:xfrm>
          <a:prstGeom prst="rect">
            <a:avLst/>
          </a:prstGeom>
          <a:noFill/>
        </p:spPr>
        <p:txBody>
          <a:bodyPr wrap="square">
            <a:spAutoFit/>
          </a:bodyPr>
          <a:lstStyle/>
          <a:p>
            <a:pPr algn="just">
              <a:lnSpc>
                <a:spcPct val="107000"/>
              </a:lnSpc>
              <a:spcAft>
                <a:spcPts val="800"/>
              </a:spcAft>
            </a:pPr>
            <a:r>
              <a:rPr lang="es-CO" sz="2800" b="1" kern="100" dirty="0">
                <a:effectLst/>
                <a:latin typeface="Times New Roman" panose="02020603050405020304" pitchFamily="18" charset="0"/>
                <a:ea typeface="Aptos" panose="020B0004020202020204" pitchFamily="34" charset="0"/>
                <a:cs typeface="Times New Roman" panose="02020603050405020304" pitchFamily="18" charset="0"/>
              </a:rPr>
              <a:t>4. </a:t>
            </a:r>
            <a:r>
              <a:rPr lang="es-CO" sz="2800" kern="100" dirty="0">
                <a:effectLst/>
                <a:latin typeface="Times New Roman" panose="02020603050405020304" pitchFamily="18" charset="0"/>
                <a:ea typeface="Aptos" panose="020B0004020202020204" pitchFamily="34" charset="0"/>
                <a:cs typeface="Times New Roman" panose="02020603050405020304" pitchFamily="18" charset="0"/>
              </a:rPr>
              <a:t>Gloria al Padre y al hijo y al Espíritu Santo… Beato José Allamano…. Virgen de la Consolata …</a:t>
            </a:r>
          </a:p>
          <a:p>
            <a:pPr algn="just">
              <a:lnSpc>
                <a:spcPct val="107000"/>
              </a:lnSpc>
              <a:spcAft>
                <a:spcPts val="800"/>
              </a:spcAft>
            </a:pPr>
            <a:r>
              <a:rPr lang="es-CO" sz="2800" b="1" kern="100" dirty="0">
                <a:latin typeface="Times New Roman" panose="02020603050405020304" pitchFamily="18" charset="0"/>
                <a:ea typeface="Aptos" panose="020B0004020202020204" pitchFamily="34" charset="0"/>
                <a:cs typeface="Times New Roman" panose="02020603050405020304" pitchFamily="18" charset="0"/>
              </a:rPr>
              <a:t>5. Persignarse </a:t>
            </a:r>
            <a:endParaRPr lang="es-CO"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CuadroTexto 3">
            <a:extLst>
              <a:ext uri="{FF2B5EF4-FFF2-40B4-BE49-F238E27FC236}">
                <a16:creationId xmlns:a16="http://schemas.microsoft.com/office/drawing/2014/main" id="{D6069DFE-44B3-8E25-8354-EAFF43AE9AB1}"/>
              </a:ext>
            </a:extLst>
          </p:cNvPr>
          <p:cNvSpPr txBox="1"/>
          <p:nvPr/>
        </p:nvSpPr>
        <p:spPr>
          <a:xfrm>
            <a:off x="250371" y="239529"/>
            <a:ext cx="8556171" cy="3139321"/>
          </a:xfrm>
          <a:prstGeom prst="rect">
            <a:avLst/>
          </a:prstGeom>
          <a:noFill/>
        </p:spPr>
        <p:txBody>
          <a:bodyPr wrap="square">
            <a:spAutoFit/>
          </a:bodyPr>
          <a:lstStyle/>
          <a:p>
            <a:pPr algn="just"/>
            <a:r>
              <a:rPr lang="es-CO" sz="2200" dirty="0">
                <a:effectLst/>
                <a:latin typeface="Times New Roman" panose="02020603050405020304" pitchFamily="18" charset="0"/>
                <a:ea typeface="Aptos" panose="020B0004020202020204" pitchFamily="34" charset="0"/>
              </a:rPr>
              <a:t>Acudiendo al libro </a:t>
            </a:r>
            <a:r>
              <a:rPr lang="es-CO" sz="2200" i="1" dirty="0">
                <a:effectLst/>
                <a:latin typeface="Times New Roman" panose="02020603050405020304" pitchFamily="18" charset="0"/>
                <a:ea typeface="Aptos" panose="020B0004020202020204" pitchFamily="34" charset="0"/>
              </a:rPr>
              <a:t>Así los quiero,</a:t>
            </a:r>
            <a:r>
              <a:rPr lang="es-CO" sz="2200" dirty="0">
                <a:effectLst/>
                <a:latin typeface="Times New Roman" panose="02020603050405020304" pitchFamily="18" charset="0"/>
                <a:ea typeface="Aptos" panose="020B0004020202020204" pitchFamily="34" charset="0"/>
              </a:rPr>
              <a:t> en el numeral 151 el padre José Allamano nos dice lo siguiente: “Sólo nuestro Señor sabe dar el verdadero consuelo, para que se lo busque en él o al menos también en él, que es la fuente de toda consolación. Podemos confiarle lo que sea, que él siempre nos escuchará, nos consolará en nuestras penas y ayudará a soportarlas”. En consecuencia, la misión que asumió el Beato Allamano y ha dejado como legado para sus misioneros y misioneras a lo largo de la historia consiste en evangelizar mediante la consolación, es decir, anunciar el amor misericordioso de Dios que consuela. </a:t>
            </a:r>
            <a:endParaRPr lang="es-CO" sz="2200" dirty="0"/>
          </a:p>
        </p:txBody>
      </p:sp>
    </p:spTree>
    <p:extLst>
      <p:ext uri="{BB962C8B-B14F-4D97-AF65-F5344CB8AC3E}">
        <p14:creationId xmlns:p14="http://schemas.microsoft.com/office/powerpoint/2010/main" val="39101911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BA2A9F3-6271-4519-8082-A5A2A567D8CC}"/>
              </a:ext>
            </a:extLst>
          </p:cNvPr>
          <p:cNvSpPr/>
          <p:nvPr/>
        </p:nvSpPr>
        <p:spPr>
          <a:xfrm>
            <a:off x="1787425" y="0"/>
            <a:ext cx="5569153" cy="584775"/>
          </a:xfrm>
          <a:prstGeom prst="rect">
            <a:avLst/>
          </a:prstGeom>
          <a:noFill/>
        </p:spPr>
        <p:txBody>
          <a:bodyPr wrap="none" lIns="91440" tIns="45720" rIns="91440" bIns="45720">
            <a:spAutoFit/>
          </a:bodyPr>
          <a:lstStyle/>
          <a:p>
            <a:pPr algn="ctr"/>
            <a:r>
              <a:rPr lang="es-ES" sz="3200" dirty="0">
                <a:ln w="0"/>
                <a:solidFill>
                  <a:schemeClr val="tx1"/>
                </a:solidFill>
                <a:effectLst>
                  <a:outerShdw blurRad="38100" dist="19050" dir="2700000" algn="tl" rotWithShape="0">
                    <a:schemeClr val="dk1">
                      <a:alpha val="40000"/>
                    </a:schemeClr>
                  </a:outerShdw>
                </a:effectLst>
              </a:rPr>
              <a:t>JUEVES 5 DE SEPTIEMBRE</a:t>
            </a:r>
            <a:endParaRPr lang="es-ES" sz="3200" b="0" cap="none" spc="0" dirty="0">
              <a:ln w="0"/>
              <a:solidFill>
                <a:schemeClr val="tx1"/>
              </a:solidFill>
              <a:effectLst>
                <a:outerShdw blurRad="38100" dist="19050" dir="2700000" algn="tl" rotWithShape="0">
                  <a:schemeClr val="dk1">
                    <a:alpha val="40000"/>
                  </a:schemeClr>
                </a:outerShdw>
              </a:effectLst>
            </a:endParaRPr>
          </a:p>
        </p:txBody>
      </p:sp>
      <p:sp>
        <p:nvSpPr>
          <p:cNvPr id="3" name="Rectángulo 2">
            <a:extLst>
              <a:ext uri="{FF2B5EF4-FFF2-40B4-BE49-F238E27FC236}">
                <a16:creationId xmlns:a16="http://schemas.microsoft.com/office/drawing/2014/main" id="{71FDB2DA-B4E1-CFE2-172E-8C87F741754B}"/>
              </a:ext>
            </a:extLst>
          </p:cNvPr>
          <p:cNvSpPr/>
          <p:nvPr/>
        </p:nvSpPr>
        <p:spPr>
          <a:xfrm>
            <a:off x="119743" y="494611"/>
            <a:ext cx="8904514" cy="4154984"/>
          </a:xfrm>
          <a:prstGeom prst="rect">
            <a:avLst/>
          </a:prstGeom>
          <a:noFill/>
        </p:spPr>
        <p:txBody>
          <a:bodyPr wrap="square" lIns="91440" tIns="45720" rIns="91440" bIns="45720">
            <a:spAutoFit/>
          </a:bodyPr>
          <a:lstStyle/>
          <a:p>
            <a:pPr marL="914400" indent="-914400" algn="just">
              <a:buAutoNum type="arabicPeriod"/>
            </a:pPr>
            <a:r>
              <a:rPr lang="es-ES" sz="2400" b="1" dirty="0">
                <a:ln w="0"/>
                <a:solidFill>
                  <a:schemeClr val="tx1"/>
                </a:solidFill>
                <a:effectLst>
                  <a:outerShdw blurRad="38100" dist="19050" dir="2700000" algn="tl" rotWithShape="0">
                    <a:schemeClr val="dk1">
                      <a:alpha val="40000"/>
                    </a:schemeClr>
                  </a:outerShdw>
                </a:effectLst>
              </a:rPr>
              <a:t>Persignarse</a:t>
            </a:r>
          </a:p>
          <a:p>
            <a:pPr algn="just"/>
            <a:endParaRPr lang="es-ES" sz="2400" dirty="0">
              <a:ln w="0"/>
              <a:solidFill>
                <a:schemeClr val="tx1"/>
              </a:solidFill>
              <a:effectLst>
                <a:outerShdw blurRad="38100" dist="19050" dir="2700000" algn="tl" rotWithShape="0">
                  <a:schemeClr val="dk1">
                    <a:alpha val="40000"/>
                  </a:schemeClr>
                </a:outerShdw>
              </a:effectLst>
            </a:endParaRPr>
          </a:p>
          <a:p>
            <a:pPr algn="just"/>
            <a:r>
              <a:rPr lang="es-ES" sz="2400" b="1" cap="none" spc="0" dirty="0">
                <a:ln w="0"/>
                <a:solidFill>
                  <a:schemeClr val="tx1"/>
                </a:solidFill>
                <a:effectLst>
                  <a:outerShdw blurRad="38100" dist="19050" dir="2700000" algn="tl" rotWithShape="0">
                    <a:schemeClr val="dk1">
                      <a:alpha val="40000"/>
                    </a:schemeClr>
                  </a:outerShdw>
                </a:effectLst>
              </a:rPr>
              <a:t>2.     Dinámica de oración: </a:t>
            </a:r>
            <a:r>
              <a:rPr lang="es-ES" sz="2400" b="0" cap="none" spc="0" dirty="0">
                <a:ln w="0"/>
                <a:solidFill>
                  <a:schemeClr val="tx1"/>
                </a:solidFill>
                <a:effectLst>
                  <a:outerShdw blurRad="38100" dist="19050" dir="2700000" algn="tl" rotWithShape="0">
                    <a:schemeClr val="dk1">
                      <a:alpha val="40000"/>
                    </a:schemeClr>
                  </a:outerShdw>
                </a:effectLst>
              </a:rPr>
              <a:t>Se proyectará el video “Cadena de favores” explicando cómo la santificación de vida consiste en hacer el bien con pequeñas cosas. </a:t>
            </a:r>
            <a:endParaRPr lang="es-ES" sz="2400" dirty="0">
              <a:ln w="0"/>
              <a:solidFill>
                <a:schemeClr val="tx1"/>
              </a:solidFill>
              <a:effectLst>
                <a:outerShdw blurRad="38100" dist="19050" dir="2700000" algn="tl" rotWithShape="0">
                  <a:schemeClr val="dk1">
                    <a:alpha val="40000"/>
                  </a:schemeClr>
                </a:outerShdw>
              </a:effectLst>
            </a:endParaRPr>
          </a:p>
          <a:p>
            <a:pPr algn="just"/>
            <a:r>
              <a:rPr lang="es-ES" sz="2400" dirty="0">
                <a:ln w="0"/>
                <a:solidFill>
                  <a:schemeClr val="tx1"/>
                </a:solidFill>
                <a:effectLst>
                  <a:outerShdw blurRad="38100" dist="19050" dir="2700000" algn="tl" rotWithShape="0">
                    <a:schemeClr val="dk1">
                      <a:alpha val="40000"/>
                    </a:schemeClr>
                  </a:outerShdw>
                </a:effectLst>
              </a:rPr>
              <a:t>Enlace: </a:t>
            </a:r>
            <a:r>
              <a:rPr lang="es-ES" sz="2400" dirty="0">
                <a:ln w="0"/>
                <a:solidFill>
                  <a:schemeClr val="tx1"/>
                </a:solidFill>
                <a:effectLst>
                  <a:outerShdw blurRad="38100" dist="19050" dir="2700000" algn="tl" rotWithShape="0">
                    <a:schemeClr val="dk1">
                      <a:alpha val="40000"/>
                    </a:schemeClr>
                  </a:outerShdw>
                </a:effectLst>
                <a:hlinkClick r:id="rId2"/>
              </a:rPr>
              <a:t>https://www.youtube.com/watch?v=fJkWfHUaHTw&amp;t=30s</a:t>
            </a:r>
            <a:r>
              <a:rPr lang="es-ES" sz="2400" dirty="0">
                <a:ln w="0"/>
                <a:solidFill>
                  <a:schemeClr val="tx1"/>
                </a:solidFill>
                <a:effectLst>
                  <a:outerShdw blurRad="38100" dist="19050" dir="2700000" algn="tl" rotWithShape="0">
                    <a:schemeClr val="dk1">
                      <a:alpha val="40000"/>
                    </a:schemeClr>
                  </a:outerShdw>
                </a:effectLst>
              </a:rPr>
              <a:t> </a:t>
            </a:r>
          </a:p>
          <a:p>
            <a:pPr algn="just"/>
            <a:endParaRPr lang="es-ES" sz="2400" b="0" cap="none" spc="0" dirty="0">
              <a:ln w="0"/>
              <a:solidFill>
                <a:schemeClr val="tx1"/>
              </a:solidFill>
              <a:effectLst>
                <a:outerShdw blurRad="38100" dist="19050" dir="2700000" algn="tl" rotWithShape="0">
                  <a:schemeClr val="dk1">
                    <a:alpha val="40000"/>
                  </a:schemeClr>
                </a:outerShdw>
              </a:effectLst>
            </a:endParaRPr>
          </a:p>
          <a:p>
            <a:pPr algn="just"/>
            <a:r>
              <a:rPr lang="es-ES" sz="2400" b="0" cap="none" spc="0" dirty="0">
                <a:ln w="0"/>
                <a:solidFill>
                  <a:schemeClr val="tx1"/>
                </a:solidFill>
                <a:effectLst>
                  <a:outerShdw blurRad="38100" dist="19050" dir="2700000" algn="tl" rotWithShape="0">
                    <a:schemeClr val="dk1">
                      <a:alpha val="40000"/>
                    </a:schemeClr>
                  </a:outerShdw>
                </a:effectLst>
              </a:rPr>
              <a:t>Posteriormente el docente hará lectura de la siguiente reflexión, sobre la segunda característica fundamental de la MISIÓN “</a:t>
            </a:r>
            <a:r>
              <a:rPr lang="es-MX" sz="2400" b="0" cap="none" spc="0" dirty="0">
                <a:ln w="0"/>
                <a:solidFill>
                  <a:schemeClr val="tx1"/>
                </a:solidFill>
                <a:effectLst>
                  <a:outerShdw blurRad="38100" dist="19050" dir="2700000" algn="tl" rotWithShape="0">
                    <a:schemeClr val="dk1">
                      <a:alpha val="40000"/>
                    </a:schemeClr>
                  </a:outerShdw>
                </a:effectLst>
              </a:rPr>
              <a:t>Evangelizo santificando y me santifico evangelizando”</a:t>
            </a:r>
            <a:endParaRPr lang="es-ES" sz="2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3854621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53693CFD-FF73-0DDA-C167-71ED294C4BF1}"/>
              </a:ext>
            </a:extLst>
          </p:cNvPr>
          <p:cNvSpPr txBox="1"/>
          <p:nvPr/>
        </p:nvSpPr>
        <p:spPr>
          <a:xfrm>
            <a:off x="337457" y="3562861"/>
            <a:ext cx="8382000" cy="1364028"/>
          </a:xfrm>
          <a:prstGeom prst="rect">
            <a:avLst/>
          </a:prstGeom>
          <a:noFill/>
        </p:spPr>
        <p:txBody>
          <a:bodyPr wrap="square">
            <a:spAutoFit/>
          </a:bodyPr>
          <a:lstStyle/>
          <a:p>
            <a:pPr algn="just">
              <a:lnSpc>
                <a:spcPct val="107000"/>
              </a:lnSpc>
              <a:spcAft>
                <a:spcPts val="800"/>
              </a:spcAft>
            </a:pPr>
            <a:r>
              <a:rPr lang="es-CO" sz="2400" b="1" kern="100" dirty="0">
                <a:effectLst/>
                <a:latin typeface="Times New Roman" panose="02020603050405020304" pitchFamily="18" charset="0"/>
                <a:ea typeface="Aptos" panose="020B0004020202020204" pitchFamily="34" charset="0"/>
                <a:cs typeface="Times New Roman" panose="02020603050405020304" pitchFamily="18" charset="0"/>
              </a:rPr>
              <a:t>4. </a:t>
            </a:r>
            <a:r>
              <a:rPr lang="es-CO" sz="2400" kern="100" dirty="0">
                <a:effectLst/>
                <a:latin typeface="Times New Roman" panose="02020603050405020304" pitchFamily="18" charset="0"/>
                <a:ea typeface="Aptos" panose="020B0004020202020204" pitchFamily="34" charset="0"/>
                <a:cs typeface="Times New Roman" panose="02020603050405020304" pitchFamily="18" charset="0"/>
              </a:rPr>
              <a:t>Gloria al Padre y al hijo y al Espíritu Santo… Beato José Allamano…. Virgen de la Consolata …</a:t>
            </a:r>
          </a:p>
          <a:p>
            <a:pPr algn="just">
              <a:lnSpc>
                <a:spcPct val="107000"/>
              </a:lnSpc>
              <a:spcAft>
                <a:spcPts val="800"/>
              </a:spcAft>
            </a:pPr>
            <a:r>
              <a:rPr lang="es-CO" sz="2400" b="1" kern="100" dirty="0">
                <a:latin typeface="Times New Roman" panose="02020603050405020304" pitchFamily="18" charset="0"/>
                <a:ea typeface="Aptos" panose="020B0004020202020204" pitchFamily="34" charset="0"/>
                <a:cs typeface="Times New Roman" panose="02020603050405020304" pitchFamily="18" charset="0"/>
              </a:rPr>
              <a:t>5. Persignarse </a:t>
            </a:r>
            <a:endParaRPr lang="es-CO"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CuadroTexto 3">
            <a:extLst>
              <a:ext uri="{FF2B5EF4-FFF2-40B4-BE49-F238E27FC236}">
                <a16:creationId xmlns:a16="http://schemas.microsoft.com/office/drawing/2014/main" id="{D6069DFE-44B3-8E25-8354-EAFF43AE9AB1}"/>
              </a:ext>
            </a:extLst>
          </p:cNvPr>
          <p:cNvSpPr txBox="1"/>
          <p:nvPr/>
        </p:nvSpPr>
        <p:spPr>
          <a:xfrm>
            <a:off x="250371" y="239529"/>
            <a:ext cx="8556171" cy="3139321"/>
          </a:xfrm>
          <a:prstGeom prst="rect">
            <a:avLst/>
          </a:prstGeom>
          <a:noFill/>
        </p:spPr>
        <p:txBody>
          <a:bodyPr wrap="square">
            <a:spAutoFit/>
          </a:bodyPr>
          <a:lstStyle/>
          <a:p>
            <a:pPr algn="just"/>
            <a:r>
              <a:rPr lang="es-MX" sz="1800" dirty="0">
                <a:effectLst/>
                <a:latin typeface="Times New Roman" panose="02020603050405020304" pitchFamily="18" charset="0"/>
                <a:ea typeface="Aptos" panose="020B0004020202020204" pitchFamily="34" charset="0"/>
              </a:rPr>
              <a:t>Primero santos, después misioneros. Están aquí para ser Misioneros y Misioneras de la Consolata. No pueden serlo sino viviendo y obrando según el fin del Instituto, que es la santificación de sus miembros y la evangelización de los pueblos. Es lo que permanentemente les repito: las personas se salvan con la santidad. Es decir, querer que los demás sean buenos sin serlo nosotros es pretender algo imposible. Nadie puede dar lo que no tiene. Podríamos dar un sacramento aun sin ser santos, pero convertir personas no. Normalmente Dios no concede el poder de tocar los corazones de los demás a quien no está unido a él con una caridad muy grande, hasta el punto de poder pretender que haga milagros. Crean en esto: quien no arde, no incendia, quien no tiene el fuego de la caridad, no puede comunicarlo. Para dedicarse a los demás no es necesario descuidar la unión con Dios  y sacrificar la propia santificación.</a:t>
            </a:r>
            <a:endParaRPr lang="es-CO" sz="1800" dirty="0"/>
          </a:p>
        </p:txBody>
      </p:sp>
    </p:spTree>
    <p:extLst>
      <p:ext uri="{BB962C8B-B14F-4D97-AF65-F5344CB8AC3E}">
        <p14:creationId xmlns:p14="http://schemas.microsoft.com/office/powerpoint/2010/main" val="20676133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BA2A9F3-6271-4519-8082-A5A2A567D8CC}"/>
              </a:ext>
            </a:extLst>
          </p:cNvPr>
          <p:cNvSpPr/>
          <p:nvPr/>
        </p:nvSpPr>
        <p:spPr>
          <a:xfrm>
            <a:off x="1684835" y="0"/>
            <a:ext cx="5774338" cy="584775"/>
          </a:xfrm>
          <a:prstGeom prst="rect">
            <a:avLst/>
          </a:prstGeom>
          <a:noFill/>
        </p:spPr>
        <p:txBody>
          <a:bodyPr wrap="none" lIns="91440" tIns="45720" rIns="91440" bIns="45720">
            <a:spAutoFit/>
          </a:bodyPr>
          <a:lstStyle/>
          <a:p>
            <a:pPr algn="ctr"/>
            <a:r>
              <a:rPr lang="es-ES" sz="3200" dirty="0">
                <a:ln w="0"/>
                <a:solidFill>
                  <a:schemeClr val="tx1"/>
                </a:solidFill>
                <a:effectLst>
                  <a:outerShdw blurRad="38100" dist="19050" dir="2700000" algn="tl" rotWithShape="0">
                    <a:schemeClr val="dk1">
                      <a:alpha val="40000"/>
                    </a:schemeClr>
                  </a:outerShdw>
                </a:effectLst>
              </a:rPr>
              <a:t>VIERNES 6 DE SEPTIEMBRE</a:t>
            </a:r>
            <a:endParaRPr lang="es-ES" sz="3200" b="0" cap="none" spc="0" dirty="0">
              <a:ln w="0"/>
              <a:solidFill>
                <a:schemeClr val="tx1"/>
              </a:solidFill>
              <a:effectLst>
                <a:outerShdw blurRad="38100" dist="19050" dir="2700000" algn="tl" rotWithShape="0">
                  <a:schemeClr val="dk1">
                    <a:alpha val="40000"/>
                  </a:schemeClr>
                </a:outerShdw>
              </a:effectLst>
            </a:endParaRPr>
          </a:p>
        </p:txBody>
      </p:sp>
      <p:sp>
        <p:nvSpPr>
          <p:cNvPr id="3" name="Rectángulo 2">
            <a:extLst>
              <a:ext uri="{FF2B5EF4-FFF2-40B4-BE49-F238E27FC236}">
                <a16:creationId xmlns:a16="http://schemas.microsoft.com/office/drawing/2014/main" id="{71FDB2DA-B4E1-CFE2-172E-8C87F741754B}"/>
              </a:ext>
            </a:extLst>
          </p:cNvPr>
          <p:cNvSpPr/>
          <p:nvPr/>
        </p:nvSpPr>
        <p:spPr>
          <a:xfrm>
            <a:off x="119743" y="494611"/>
            <a:ext cx="8904514" cy="4524315"/>
          </a:xfrm>
          <a:prstGeom prst="rect">
            <a:avLst/>
          </a:prstGeom>
          <a:noFill/>
        </p:spPr>
        <p:txBody>
          <a:bodyPr wrap="square" lIns="91440" tIns="45720" rIns="91440" bIns="45720">
            <a:spAutoFit/>
          </a:bodyPr>
          <a:lstStyle/>
          <a:p>
            <a:pPr marL="914400" indent="-914400" algn="just">
              <a:buAutoNum type="arabicPeriod"/>
            </a:pPr>
            <a:r>
              <a:rPr lang="es-ES" sz="2400" b="1" dirty="0">
                <a:ln w="0"/>
                <a:solidFill>
                  <a:schemeClr val="tx1"/>
                </a:solidFill>
                <a:effectLst>
                  <a:outerShdw blurRad="38100" dist="19050" dir="2700000" algn="tl" rotWithShape="0">
                    <a:schemeClr val="dk1">
                      <a:alpha val="40000"/>
                    </a:schemeClr>
                  </a:outerShdw>
                </a:effectLst>
              </a:rPr>
              <a:t>Persignarse</a:t>
            </a:r>
          </a:p>
          <a:p>
            <a:pPr marL="914400" indent="-914400" algn="just">
              <a:buAutoNum type="arabicPeriod"/>
            </a:pPr>
            <a:r>
              <a:rPr lang="es-ES" sz="2400" b="1" cap="none" spc="0" dirty="0">
                <a:ln w="0"/>
                <a:solidFill>
                  <a:schemeClr val="tx1"/>
                </a:solidFill>
                <a:effectLst>
                  <a:outerShdw blurRad="38100" dist="19050" dir="2700000" algn="tl" rotWithShape="0">
                    <a:schemeClr val="dk1">
                      <a:alpha val="40000"/>
                    </a:schemeClr>
                  </a:outerShdw>
                </a:effectLst>
              </a:rPr>
              <a:t>C</a:t>
            </a:r>
            <a:r>
              <a:rPr lang="es-ES" sz="2400" b="1" dirty="0">
                <a:ln w="0"/>
                <a:solidFill>
                  <a:schemeClr val="tx1"/>
                </a:solidFill>
                <a:effectLst>
                  <a:outerShdw blurRad="38100" dist="19050" dir="2700000" algn="tl" rotWithShape="0">
                    <a:schemeClr val="dk1">
                      <a:alpha val="40000"/>
                    </a:schemeClr>
                  </a:outerShdw>
                </a:effectLst>
              </a:rPr>
              <a:t>anto: </a:t>
            </a:r>
            <a:r>
              <a:rPr lang="es-ES" sz="2400" dirty="0">
                <a:ln w="0"/>
                <a:solidFill>
                  <a:schemeClr val="tx1"/>
                </a:solidFill>
                <a:effectLst>
                  <a:outerShdw blurRad="38100" dist="19050" dir="2700000" algn="tl" rotWithShape="0">
                    <a:schemeClr val="dk1">
                      <a:alpha val="40000"/>
                    </a:schemeClr>
                  </a:outerShdw>
                </a:effectLst>
              </a:rPr>
              <a:t>proyectar unos segundos el canto para ambientar el momento, ingresando al siguiente enlace:</a:t>
            </a:r>
          </a:p>
          <a:p>
            <a:pPr algn="just"/>
            <a:r>
              <a:rPr lang="es-ES" sz="2400" b="0" cap="none" spc="0" dirty="0">
                <a:ln w="0"/>
                <a:solidFill>
                  <a:schemeClr val="tx1"/>
                </a:solidFill>
                <a:effectLst>
                  <a:outerShdw blurRad="38100" dist="19050" dir="2700000" algn="tl" rotWithShape="0">
                    <a:schemeClr val="dk1">
                      <a:alpha val="40000"/>
                    </a:schemeClr>
                  </a:outerShdw>
                </a:effectLst>
                <a:hlinkClick r:id="rId2"/>
              </a:rPr>
              <a:t>https://www.youtube.com/watch?v=0q7mmiNeYEM</a:t>
            </a:r>
            <a:endParaRPr lang="es-ES" sz="2400" b="0" cap="none" spc="0" dirty="0">
              <a:ln w="0"/>
              <a:solidFill>
                <a:schemeClr val="tx1"/>
              </a:solidFill>
              <a:effectLst>
                <a:outerShdw blurRad="38100" dist="19050" dir="2700000" algn="tl" rotWithShape="0">
                  <a:schemeClr val="dk1">
                    <a:alpha val="40000"/>
                  </a:schemeClr>
                </a:outerShdw>
              </a:effectLst>
            </a:endParaRPr>
          </a:p>
          <a:p>
            <a:pPr algn="just"/>
            <a:endParaRPr lang="es-ES" sz="2400" dirty="0">
              <a:ln w="0"/>
              <a:solidFill>
                <a:schemeClr val="tx1"/>
              </a:solidFill>
              <a:effectLst>
                <a:outerShdw blurRad="38100" dist="19050" dir="2700000" algn="tl" rotWithShape="0">
                  <a:schemeClr val="dk1">
                    <a:alpha val="40000"/>
                  </a:schemeClr>
                </a:outerShdw>
              </a:effectLst>
            </a:endParaRPr>
          </a:p>
          <a:p>
            <a:pPr marL="457200" indent="-457200" algn="just">
              <a:buAutoNum type="arabicPeriod" startAt="3"/>
            </a:pPr>
            <a:r>
              <a:rPr lang="es-ES" sz="2400" b="1" cap="none" spc="0" dirty="0">
                <a:ln w="0"/>
                <a:solidFill>
                  <a:schemeClr val="tx1"/>
                </a:solidFill>
                <a:effectLst>
                  <a:outerShdw blurRad="38100" dist="19050" dir="2700000" algn="tl" rotWithShape="0">
                    <a:schemeClr val="dk1">
                      <a:alpha val="40000"/>
                    </a:schemeClr>
                  </a:outerShdw>
                </a:effectLst>
              </a:rPr>
              <a:t>Dinámica de oración: I. </a:t>
            </a:r>
            <a:r>
              <a:rPr lang="es-ES" sz="2400" b="0" cap="none" spc="0" dirty="0">
                <a:ln w="0"/>
                <a:solidFill>
                  <a:schemeClr val="tx1"/>
                </a:solidFill>
                <a:effectLst>
                  <a:outerShdw blurRad="38100" dist="19050" dir="2700000" algn="tl" rotWithShape="0">
                    <a:schemeClr val="dk1">
                      <a:alpha val="40000"/>
                    </a:schemeClr>
                  </a:outerShdw>
                </a:effectLst>
              </a:rPr>
              <a:t>En un primer momento, reflexionen en comunidad –curso- las siguientes preguntas:</a:t>
            </a:r>
          </a:p>
          <a:p>
            <a:pPr algn="just"/>
            <a:endParaRPr lang="es-ES" sz="2400" dirty="0">
              <a:ln w="0"/>
              <a:solidFill>
                <a:schemeClr val="tx1"/>
              </a:solidFill>
              <a:effectLst>
                <a:outerShdw blurRad="38100" dist="19050" dir="2700000" algn="tl" rotWithShape="0">
                  <a:schemeClr val="dk1">
                    <a:alpha val="40000"/>
                  </a:schemeClr>
                </a:outerShdw>
              </a:effectLst>
            </a:endParaRPr>
          </a:p>
          <a:p>
            <a:pPr marL="457200" indent="-457200" algn="just">
              <a:buAutoNum type="alphaLcPeriod"/>
            </a:pPr>
            <a:r>
              <a:rPr lang="es-MX" sz="2400" b="0" cap="none" spc="0" dirty="0">
                <a:ln w="0"/>
                <a:solidFill>
                  <a:schemeClr val="tx1"/>
                </a:solidFill>
                <a:effectLst>
                  <a:outerShdw blurRad="38100" dist="19050" dir="2700000" algn="tl" rotWithShape="0">
                    <a:schemeClr val="dk1">
                      <a:alpha val="40000"/>
                    </a:schemeClr>
                  </a:outerShdw>
                </a:effectLst>
              </a:rPr>
              <a:t>¿Cómo he experimentado la consolación del Señor a lo largo de mi vida? </a:t>
            </a:r>
          </a:p>
          <a:p>
            <a:pPr algn="just"/>
            <a:endParaRPr lang="es-MX" sz="2400" b="0" cap="none" spc="0" dirty="0">
              <a:ln w="0"/>
              <a:solidFill>
                <a:schemeClr val="tx1"/>
              </a:solidFill>
              <a:effectLst>
                <a:outerShdw blurRad="38100" dist="19050" dir="2700000" algn="tl" rotWithShape="0">
                  <a:schemeClr val="dk1">
                    <a:alpha val="40000"/>
                  </a:schemeClr>
                </a:outerShdw>
              </a:effectLst>
            </a:endParaRPr>
          </a:p>
          <a:p>
            <a:pPr algn="just"/>
            <a:r>
              <a:rPr lang="es-MX" sz="2400" b="1" cap="none" spc="0" dirty="0">
                <a:ln w="0"/>
                <a:solidFill>
                  <a:schemeClr val="tx1"/>
                </a:solidFill>
                <a:effectLst>
                  <a:outerShdw blurRad="38100" dist="19050" dir="2700000" algn="tl" rotWithShape="0">
                    <a:schemeClr val="dk1">
                      <a:alpha val="40000"/>
                    </a:schemeClr>
                  </a:outerShdw>
                </a:effectLst>
              </a:rPr>
              <a:t>b. </a:t>
            </a:r>
            <a:r>
              <a:rPr lang="es-MX" sz="2400" b="0" cap="none" spc="0" dirty="0">
                <a:ln w="0"/>
                <a:solidFill>
                  <a:schemeClr val="tx1"/>
                </a:solidFill>
                <a:effectLst>
                  <a:outerShdw blurRad="38100" dist="19050" dir="2700000" algn="tl" rotWithShape="0">
                    <a:schemeClr val="dk1">
                      <a:alpha val="40000"/>
                    </a:schemeClr>
                  </a:outerShdw>
                </a:effectLst>
              </a:rPr>
              <a:t>¿Cómo cumplo mi misión consoladora en el mundo? </a:t>
            </a:r>
            <a:endParaRPr lang="es-ES" sz="2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4420057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53693CFD-FF73-0DDA-C167-71ED294C4BF1}"/>
              </a:ext>
            </a:extLst>
          </p:cNvPr>
          <p:cNvSpPr txBox="1"/>
          <p:nvPr/>
        </p:nvSpPr>
        <p:spPr>
          <a:xfrm>
            <a:off x="250371" y="1809189"/>
            <a:ext cx="8382000" cy="1558825"/>
          </a:xfrm>
          <a:prstGeom prst="rect">
            <a:avLst/>
          </a:prstGeom>
          <a:noFill/>
        </p:spPr>
        <p:txBody>
          <a:bodyPr wrap="square">
            <a:spAutoFit/>
          </a:bodyPr>
          <a:lstStyle/>
          <a:p>
            <a:pPr algn="just">
              <a:lnSpc>
                <a:spcPct val="107000"/>
              </a:lnSpc>
              <a:spcAft>
                <a:spcPts val="800"/>
              </a:spcAft>
            </a:pPr>
            <a:r>
              <a:rPr lang="es-CO" sz="2800" b="1" kern="100" dirty="0">
                <a:effectLst/>
                <a:latin typeface="Times New Roman" panose="02020603050405020304" pitchFamily="18" charset="0"/>
                <a:ea typeface="Aptos" panose="020B0004020202020204" pitchFamily="34" charset="0"/>
                <a:cs typeface="Times New Roman" panose="02020603050405020304" pitchFamily="18" charset="0"/>
              </a:rPr>
              <a:t>4. </a:t>
            </a:r>
            <a:r>
              <a:rPr lang="es-CO" sz="2800" kern="100" dirty="0">
                <a:effectLst/>
                <a:latin typeface="Times New Roman" panose="02020603050405020304" pitchFamily="18" charset="0"/>
                <a:ea typeface="Aptos" panose="020B0004020202020204" pitchFamily="34" charset="0"/>
                <a:cs typeface="Times New Roman" panose="02020603050405020304" pitchFamily="18" charset="0"/>
              </a:rPr>
              <a:t>Gloria al Padre y al hijo y al Espíritu Santo… Beato José Allamano…. Virgen de la Consolata …</a:t>
            </a:r>
          </a:p>
          <a:p>
            <a:pPr algn="just">
              <a:lnSpc>
                <a:spcPct val="107000"/>
              </a:lnSpc>
              <a:spcAft>
                <a:spcPts val="800"/>
              </a:spcAft>
            </a:pPr>
            <a:r>
              <a:rPr lang="es-CO" sz="2800" b="1" kern="100" dirty="0">
                <a:latin typeface="Times New Roman" panose="02020603050405020304" pitchFamily="18" charset="0"/>
                <a:ea typeface="Aptos" panose="020B0004020202020204" pitchFamily="34" charset="0"/>
                <a:cs typeface="Times New Roman" panose="02020603050405020304" pitchFamily="18" charset="0"/>
              </a:rPr>
              <a:t>5. Persignarse </a:t>
            </a:r>
            <a:endParaRPr lang="es-CO"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CuadroTexto 3">
            <a:extLst>
              <a:ext uri="{FF2B5EF4-FFF2-40B4-BE49-F238E27FC236}">
                <a16:creationId xmlns:a16="http://schemas.microsoft.com/office/drawing/2014/main" id="{D6069DFE-44B3-8E25-8354-EAFF43AE9AB1}"/>
              </a:ext>
            </a:extLst>
          </p:cNvPr>
          <p:cNvSpPr txBox="1"/>
          <p:nvPr/>
        </p:nvSpPr>
        <p:spPr>
          <a:xfrm>
            <a:off x="163286" y="239529"/>
            <a:ext cx="8556171" cy="1569660"/>
          </a:xfrm>
          <a:prstGeom prst="rect">
            <a:avLst/>
          </a:prstGeom>
          <a:noFill/>
        </p:spPr>
        <p:txBody>
          <a:bodyPr wrap="square">
            <a:spAutoFit/>
          </a:bodyPr>
          <a:lstStyle/>
          <a:p>
            <a:pPr algn="just"/>
            <a:r>
              <a:rPr lang="es-CO" sz="2400" b="1" dirty="0">
                <a:latin typeface="Times New Roman" panose="02020603050405020304" pitchFamily="18" charset="0"/>
                <a:ea typeface="Aptos" panose="020B0004020202020204" pitchFamily="34" charset="0"/>
              </a:rPr>
              <a:t>II. </a:t>
            </a:r>
            <a:r>
              <a:rPr lang="es-CO" sz="2400" dirty="0">
                <a:effectLst/>
                <a:latin typeface="Times New Roman" panose="02020603050405020304" pitchFamily="18" charset="0"/>
                <a:ea typeface="Aptos" panose="020B0004020202020204" pitchFamily="34" charset="0"/>
              </a:rPr>
              <a:t>En un segundo momento,</a:t>
            </a:r>
            <a:r>
              <a:rPr lang="es-MX" sz="2400" dirty="0">
                <a:effectLst/>
                <a:latin typeface="Times New Roman" panose="02020603050405020304" pitchFamily="18" charset="0"/>
                <a:ea typeface="Aptos" panose="020B0004020202020204" pitchFamily="34" charset="0"/>
              </a:rPr>
              <a:t> los estudiantes copiarán </a:t>
            </a:r>
            <a:r>
              <a:rPr lang="es-MX" sz="2400" dirty="0">
                <a:latin typeface="Times New Roman" panose="02020603050405020304" pitchFamily="18" charset="0"/>
                <a:ea typeface="Aptos" panose="020B0004020202020204" pitchFamily="34" charset="0"/>
              </a:rPr>
              <a:t>en un trozo de papel </a:t>
            </a:r>
            <a:r>
              <a:rPr lang="es-MX" sz="2400" dirty="0">
                <a:effectLst/>
                <a:latin typeface="Times New Roman" panose="02020603050405020304" pitchFamily="18" charset="0"/>
                <a:ea typeface="Aptos" panose="020B0004020202020204" pitchFamily="34" charset="0"/>
              </a:rPr>
              <a:t>una palabra clave que le haya quedado como enseñanza acerca de los dos pilares que, a nuestra consideración, son el motor y la esencia de la MISIÓN para la espiritualidad allamaniana.</a:t>
            </a:r>
            <a:r>
              <a:rPr lang="es-CO" sz="2400" dirty="0">
                <a:effectLst/>
                <a:latin typeface="Times New Roman" panose="02020603050405020304" pitchFamily="18" charset="0"/>
                <a:ea typeface="Aptos" panose="020B0004020202020204" pitchFamily="34" charset="0"/>
              </a:rPr>
              <a:t>  </a:t>
            </a:r>
            <a:endParaRPr lang="es-CO" sz="2400" dirty="0"/>
          </a:p>
        </p:txBody>
      </p:sp>
      <p:pic>
        <p:nvPicPr>
          <p:cNvPr id="2" name="Imagen 1" descr="Misioneros de la Consolata - NOVENA AL BEATO JOSÉ ALLAMANO ...">
            <a:extLst>
              <a:ext uri="{FF2B5EF4-FFF2-40B4-BE49-F238E27FC236}">
                <a16:creationId xmlns:a16="http://schemas.microsoft.com/office/drawing/2014/main" id="{44C0001C-AE1E-6227-9CE8-9F3D09D4940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12276" y="2689817"/>
            <a:ext cx="1615637" cy="2453683"/>
          </a:xfrm>
          <a:prstGeom prst="rect">
            <a:avLst/>
          </a:prstGeom>
          <a:noFill/>
          <a:ln>
            <a:noFill/>
          </a:ln>
        </p:spPr>
      </p:pic>
    </p:spTree>
    <p:extLst>
      <p:ext uri="{BB962C8B-B14F-4D97-AF65-F5344CB8AC3E}">
        <p14:creationId xmlns:p14="http://schemas.microsoft.com/office/powerpoint/2010/main" val="535991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381" name="CuadroTexto 380">
            <a:extLst>
              <a:ext uri="{FF2B5EF4-FFF2-40B4-BE49-F238E27FC236}">
                <a16:creationId xmlns:a16="http://schemas.microsoft.com/office/drawing/2014/main" id="{D9DCF44D-8AA3-AB15-47EE-60D61FBAA2E7}"/>
              </a:ext>
            </a:extLst>
          </p:cNvPr>
          <p:cNvSpPr txBox="1"/>
          <p:nvPr/>
        </p:nvSpPr>
        <p:spPr>
          <a:xfrm>
            <a:off x="783389" y="215765"/>
            <a:ext cx="7247065" cy="1355820"/>
          </a:xfrm>
          <a:prstGeom prst="rect">
            <a:avLst/>
          </a:prstGeom>
          <a:noFill/>
        </p:spPr>
        <p:txBody>
          <a:bodyPr wrap="square">
            <a:spAutoFit/>
          </a:bodyPr>
          <a:lstStyle/>
          <a:p>
            <a:pPr algn="ctr">
              <a:lnSpc>
                <a:spcPct val="107000"/>
              </a:lnSpc>
              <a:spcAft>
                <a:spcPts val="800"/>
              </a:spcAft>
            </a:pPr>
            <a:r>
              <a:rPr lang="es-CO" sz="3600" b="1" kern="100" dirty="0">
                <a:effectLst/>
                <a:latin typeface="Times New Roman" panose="02020603050405020304" pitchFamily="18" charset="0"/>
                <a:ea typeface="Aptos" panose="020B0004020202020204" pitchFamily="34" charset="0"/>
                <a:cs typeface="Times New Roman" panose="02020603050405020304" pitchFamily="18" charset="0"/>
              </a:rPr>
              <a:t>SEMANA </a:t>
            </a:r>
            <a:r>
              <a:rPr lang="es-CO" sz="3600" b="1" kern="100" dirty="0">
                <a:latin typeface="Times New Roman" panose="02020603050405020304" pitchFamily="18" charset="0"/>
                <a:ea typeface="Aptos" panose="020B0004020202020204" pitchFamily="34" charset="0"/>
                <a:cs typeface="Times New Roman" panose="02020603050405020304" pitchFamily="18" charset="0"/>
              </a:rPr>
              <a:t>DOS</a:t>
            </a:r>
            <a:r>
              <a:rPr lang="es-CO" sz="3600" b="1" kern="100" dirty="0">
                <a:effectLst/>
                <a:latin typeface="Times New Roman" panose="02020603050405020304" pitchFamily="18" charset="0"/>
                <a:ea typeface="Aptos" panose="020B0004020202020204" pitchFamily="34" charset="0"/>
                <a:cs typeface="Times New Roman" panose="02020603050405020304" pitchFamily="18" charset="0"/>
              </a:rPr>
              <a:t>: </a:t>
            </a:r>
          </a:p>
          <a:p>
            <a:pPr algn="ctr">
              <a:lnSpc>
                <a:spcPct val="107000"/>
              </a:lnSpc>
              <a:spcAft>
                <a:spcPts val="800"/>
              </a:spcAft>
            </a:pPr>
            <a:r>
              <a:rPr lang="es-CO" sz="3600" b="1" kern="100" dirty="0">
                <a:effectLst/>
                <a:latin typeface="Times New Roman" panose="02020603050405020304" pitchFamily="18" charset="0"/>
                <a:ea typeface="Aptos" panose="020B0004020202020204" pitchFamily="34" charset="0"/>
                <a:cs typeface="Times New Roman" panose="02020603050405020304" pitchFamily="18" charset="0"/>
              </a:rPr>
              <a:t>DEL </a:t>
            </a:r>
            <a:r>
              <a:rPr lang="es-CO" sz="3600" b="1" kern="100" dirty="0">
                <a:latin typeface="Times New Roman" panose="02020603050405020304" pitchFamily="18" charset="0"/>
                <a:ea typeface="Aptos" panose="020B0004020202020204" pitchFamily="34" charset="0"/>
                <a:cs typeface="Times New Roman" panose="02020603050405020304" pitchFamily="18" charset="0"/>
              </a:rPr>
              <a:t>9</a:t>
            </a:r>
            <a:r>
              <a:rPr lang="es-CO" sz="3600" b="1" kern="100" dirty="0">
                <a:effectLst/>
                <a:latin typeface="Times New Roman" panose="02020603050405020304" pitchFamily="18" charset="0"/>
                <a:ea typeface="Aptos" panose="020B0004020202020204" pitchFamily="34" charset="0"/>
                <a:cs typeface="Times New Roman" panose="02020603050405020304" pitchFamily="18" charset="0"/>
              </a:rPr>
              <a:t> AL </a:t>
            </a:r>
            <a:r>
              <a:rPr lang="es-CO" sz="3600" b="1" kern="100" dirty="0">
                <a:latin typeface="Times New Roman" panose="02020603050405020304" pitchFamily="18" charset="0"/>
                <a:ea typeface="Aptos" panose="020B0004020202020204" pitchFamily="34" charset="0"/>
                <a:cs typeface="Times New Roman" panose="02020603050405020304" pitchFamily="18" charset="0"/>
              </a:rPr>
              <a:t>13</a:t>
            </a:r>
            <a:r>
              <a:rPr lang="es-CO" sz="3600" b="1" kern="100" dirty="0">
                <a:effectLst/>
                <a:latin typeface="Times New Roman" panose="02020603050405020304" pitchFamily="18" charset="0"/>
                <a:ea typeface="Aptos" panose="020B0004020202020204" pitchFamily="34" charset="0"/>
                <a:cs typeface="Times New Roman" panose="02020603050405020304" pitchFamily="18" charset="0"/>
              </a:rPr>
              <a:t> DE SEPTIEMBRE</a:t>
            </a:r>
            <a:endParaRPr lang="es-CO"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83" name="CuadroTexto 382">
            <a:extLst>
              <a:ext uri="{FF2B5EF4-FFF2-40B4-BE49-F238E27FC236}">
                <a16:creationId xmlns:a16="http://schemas.microsoft.com/office/drawing/2014/main" id="{BC886C57-A0C6-E80C-8242-3CBCC17B8CA9}"/>
              </a:ext>
            </a:extLst>
          </p:cNvPr>
          <p:cNvSpPr txBox="1"/>
          <p:nvPr/>
        </p:nvSpPr>
        <p:spPr>
          <a:xfrm>
            <a:off x="0" y="3074311"/>
            <a:ext cx="4724400" cy="1558825"/>
          </a:xfrm>
          <a:prstGeom prst="rect">
            <a:avLst/>
          </a:prstGeom>
          <a:noFill/>
        </p:spPr>
        <p:txBody>
          <a:bodyPr wrap="square">
            <a:spAutoFit/>
          </a:bodyPr>
          <a:lstStyle/>
          <a:p>
            <a:pPr lvl="0" algn="ctr">
              <a:lnSpc>
                <a:spcPct val="107000"/>
              </a:lnSpc>
              <a:spcAft>
                <a:spcPts val="800"/>
              </a:spcAft>
            </a:pPr>
            <a:r>
              <a:rPr lang="es-CO" sz="2800" b="1" kern="100" dirty="0">
                <a:latin typeface="Times New Roman" panose="02020603050405020304" pitchFamily="18" charset="0"/>
                <a:ea typeface="Aptos" panose="020B0004020202020204" pitchFamily="34" charset="0"/>
                <a:cs typeface="Times New Roman" panose="02020603050405020304" pitchFamily="18" charset="0"/>
              </a:rPr>
              <a:t>2. </a:t>
            </a:r>
            <a:r>
              <a:rPr lang="es-CO" sz="2800" b="1" kern="100" dirty="0">
                <a:effectLst/>
                <a:latin typeface="Times New Roman" panose="02020603050405020304" pitchFamily="18" charset="0"/>
                <a:ea typeface="Aptos" panose="020B0004020202020204" pitchFamily="34" charset="0"/>
                <a:cs typeface="Times New Roman" panose="02020603050405020304" pitchFamily="18" charset="0"/>
              </a:rPr>
              <a:t>PARA INTERIORIZARLO MÁS</a:t>
            </a:r>
          </a:p>
          <a:p>
            <a:pPr lvl="0" algn="ctr">
              <a:lnSpc>
                <a:spcPct val="107000"/>
              </a:lnSpc>
              <a:spcAft>
                <a:spcPts val="800"/>
              </a:spcAft>
            </a:pPr>
            <a:r>
              <a:rPr lang="es-CO" sz="2800" b="1" u="sng" kern="100" dirty="0">
                <a:effectLst/>
                <a:latin typeface="Times New Roman" panose="02020603050405020304" pitchFamily="18" charset="0"/>
                <a:ea typeface="Aptos" panose="020B0004020202020204" pitchFamily="34" charset="0"/>
                <a:cs typeface="Times New Roman" panose="02020603050405020304" pitchFamily="18" charset="0"/>
              </a:rPr>
              <a:t>Rezo del Rosario misionero</a:t>
            </a:r>
            <a:endParaRPr lang="es-CO" sz="2400" u="sng"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 name="Imagen 1" descr="Diagrama, Esquemático&#10;&#10;Descripción generada automáticamente">
            <a:extLst>
              <a:ext uri="{FF2B5EF4-FFF2-40B4-BE49-F238E27FC236}">
                <a16:creationId xmlns:a16="http://schemas.microsoft.com/office/drawing/2014/main" id="{4C1CAEA2-EB58-D651-1A9F-7F57469D475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06920" y="1571585"/>
            <a:ext cx="3623533" cy="3177540"/>
          </a:xfrm>
          <a:prstGeom prst="rect">
            <a:avLst/>
          </a:prstGeom>
          <a:noFill/>
          <a:ln>
            <a:noFill/>
          </a:ln>
        </p:spPr>
      </p:pic>
    </p:spTree>
    <p:extLst>
      <p:ext uri="{BB962C8B-B14F-4D97-AF65-F5344CB8AC3E}">
        <p14:creationId xmlns:p14="http://schemas.microsoft.com/office/powerpoint/2010/main" val="24401268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BA2A9F3-6271-4519-8082-A5A2A567D8CC}"/>
              </a:ext>
            </a:extLst>
          </p:cNvPr>
          <p:cNvSpPr/>
          <p:nvPr/>
        </p:nvSpPr>
        <p:spPr>
          <a:xfrm>
            <a:off x="1902038" y="0"/>
            <a:ext cx="5339924" cy="584775"/>
          </a:xfrm>
          <a:prstGeom prst="rect">
            <a:avLst/>
          </a:prstGeom>
          <a:noFill/>
        </p:spPr>
        <p:txBody>
          <a:bodyPr wrap="none" lIns="91440" tIns="45720" rIns="91440" bIns="45720">
            <a:spAutoFit/>
          </a:bodyPr>
          <a:lstStyle/>
          <a:p>
            <a:pPr algn="ctr"/>
            <a:r>
              <a:rPr lang="es-ES" sz="3200" dirty="0">
                <a:ln w="0"/>
                <a:solidFill>
                  <a:schemeClr val="tx1"/>
                </a:solidFill>
                <a:effectLst>
                  <a:outerShdw blurRad="38100" dist="19050" dir="2700000" algn="tl" rotWithShape="0">
                    <a:schemeClr val="dk1">
                      <a:alpha val="40000"/>
                    </a:schemeClr>
                  </a:outerShdw>
                </a:effectLst>
              </a:rPr>
              <a:t>LUNES 9 DE SEPTIEMBRE</a:t>
            </a:r>
            <a:endParaRPr lang="es-ES" sz="3200" b="0" cap="none" spc="0" dirty="0">
              <a:ln w="0"/>
              <a:solidFill>
                <a:schemeClr val="tx1"/>
              </a:solidFill>
              <a:effectLst>
                <a:outerShdw blurRad="38100" dist="19050" dir="2700000" algn="tl" rotWithShape="0">
                  <a:schemeClr val="dk1">
                    <a:alpha val="40000"/>
                  </a:schemeClr>
                </a:outerShdw>
              </a:effectLst>
            </a:endParaRPr>
          </a:p>
        </p:txBody>
      </p:sp>
      <p:sp>
        <p:nvSpPr>
          <p:cNvPr id="3" name="Rectángulo 2">
            <a:extLst>
              <a:ext uri="{FF2B5EF4-FFF2-40B4-BE49-F238E27FC236}">
                <a16:creationId xmlns:a16="http://schemas.microsoft.com/office/drawing/2014/main" id="{71FDB2DA-B4E1-CFE2-172E-8C87F741754B}"/>
              </a:ext>
            </a:extLst>
          </p:cNvPr>
          <p:cNvSpPr/>
          <p:nvPr/>
        </p:nvSpPr>
        <p:spPr>
          <a:xfrm>
            <a:off x="105894" y="584775"/>
            <a:ext cx="8904514" cy="3046988"/>
          </a:xfrm>
          <a:prstGeom prst="rect">
            <a:avLst/>
          </a:prstGeom>
          <a:noFill/>
        </p:spPr>
        <p:txBody>
          <a:bodyPr wrap="square" lIns="91440" tIns="45720" rIns="91440" bIns="45720">
            <a:spAutoFit/>
          </a:bodyPr>
          <a:lstStyle/>
          <a:p>
            <a:pPr marL="914400" indent="-914400" algn="just">
              <a:buAutoNum type="arabicPeriod"/>
            </a:pPr>
            <a:r>
              <a:rPr lang="es-ES" sz="2000" b="1" dirty="0">
                <a:ln w="0"/>
                <a:solidFill>
                  <a:schemeClr val="tx1"/>
                </a:solidFill>
                <a:effectLst>
                  <a:outerShdw blurRad="38100" dist="19050" dir="2700000" algn="tl" rotWithShape="0">
                    <a:schemeClr val="dk1">
                      <a:alpha val="40000"/>
                    </a:schemeClr>
                  </a:outerShdw>
                </a:effectLst>
              </a:rPr>
              <a:t>Persignarse</a:t>
            </a:r>
          </a:p>
          <a:p>
            <a:pPr marL="914400" indent="-914400" algn="just">
              <a:buAutoNum type="arabicPeriod"/>
            </a:pPr>
            <a:r>
              <a:rPr lang="es-ES" sz="2000" b="1" cap="none" spc="0" dirty="0">
                <a:ln w="0"/>
                <a:solidFill>
                  <a:schemeClr val="tx1"/>
                </a:solidFill>
                <a:effectLst>
                  <a:outerShdw blurRad="38100" dist="19050" dir="2700000" algn="tl" rotWithShape="0">
                    <a:schemeClr val="dk1">
                      <a:alpha val="40000"/>
                    </a:schemeClr>
                  </a:outerShdw>
                </a:effectLst>
              </a:rPr>
              <a:t>C</a:t>
            </a:r>
            <a:r>
              <a:rPr lang="es-ES" sz="2000" b="1" dirty="0">
                <a:ln w="0"/>
                <a:solidFill>
                  <a:schemeClr val="tx1"/>
                </a:solidFill>
                <a:effectLst>
                  <a:outerShdw blurRad="38100" dist="19050" dir="2700000" algn="tl" rotWithShape="0">
                    <a:schemeClr val="dk1">
                      <a:alpha val="40000"/>
                    </a:schemeClr>
                  </a:outerShdw>
                </a:effectLst>
              </a:rPr>
              <a:t>anto: </a:t>
            </a:r>
            <a:r>
              <a:rPr lang="es-ES" sz="2000" dirty="0">
                <a:ln w="0"/>
                <a:solidFill>
                  <a:schemeClr val="tx1"/>
                </a:solidFill>
                <a:effectLst>
                  <a:outerShdw blurRad="38100" dist="19050" dir="2700000" algn="tl" rotWithShape="0">
                    <a:schemeClr val="dk1">
                      <a:alpha val="40000"/>
                    </a:schemeClr>
                  </a:outerShdw>
                </a:effectLst>
              </a:rPr>
              <a:t>proyectar unos segundos el canto para ambientar el momento, ingresando al siguiente enlace:</a:t>
            </a:r>
          </a:p>
          <a:p>
            <a:pPr algn="just"/>
            <a:r>
              <a:rPr lang="es-ES" sz="2000" dirty="0">
                <a:ln w="0"/>
                <a:solidFill>
                  <a:schemeClr val="tx1"/>
                </a:solidFill>
                <a:effectLst>
                  <a:outerShdw blurRad="38100" dist="19050" dir="2700000" algn="tl" rotWithShape="0">
                    <a:schemeClr val="dk1">
                      <a:alpha val="40000"/>
                    </a:schemeClr>
                  </a:outerShdw>
                </a:effectLst>
                <a:hlinkClick r:id="rId2"/>
              </a:rPr>
              <a:t>https://www.youtube.com/watch?v=SG3R7366iAw</a:t>
            </a:r>
            <a:r>
              <a:rPr lang="es-ES" sz="2000" dirty="0">
                <a:ln w="0"/>
                <a:solidFill>
                  <a:schemeClr val="tx1"/>
                </a:solidFill>
                <a:effectLst>
                  <a:outerShdw blurRad="38100" dist="19050" dir="2700000" algn="tl" rotWithShape="0">
                    <a:schemeClr val="dk1">
                      <a:alpha val="40000"/>
                    </a:schemeClr>
                  </a:outerShdw>
                </a:effectLst>
              </a:rPr>
              <a:t> </a:t>
            </a:r>
          </a:p>
          <a:p>
            <a:pPr marL="457200" indent="-457200" algn="just">
              <a:buAutoNum type="arabicPeriod" startAt="3"/>
            </a:pPr>
            <a:r>
              <a:rPr lang="es-ES" sz="2000" b="1" cap="none" spc="0" dirty="0">
                <a:ln w="0"/>
                <a:solidFill>
                  <a:schemeClr val="tx1"/>
                </a:solidFill>
                <a:effectLst>
                  <a:outerShdw blurRad="38100" dist="19050" dir="2700000" algn="tl" rotWithShape="0">
                    <a:schemeClr val="dk1">
                      <a:alpha val="40000"/>
                    </a:schemeClr>
                  </a:outerShdw>
                </a:effectLst>
              </a:rPr>
              <a:t>Dinámica de oración:</a:t>
            </a:r>
            <a:r>
              <a:rPr lang="es-ES" sz="2000" b="1" dirty="0">
                <a:ln w="0"/>
                <a:solidFill>
                  <a:schemeClr val="tx1"/>
                </a:solidFill>
                <a:effectLst>
                  <a:outerShdw blurRad="38100" dist="19050" dir="2700000" algn="tl" rotWithShape="0">
                    <a:schemeClr val="dk1">
                      <a:alpha val="40000"/>
                    </a:schemeClr>
                  </a:outerShdw>
                </a:effectLst>
              </a:rPr>
              <a:t> </a:t>
            </a:r>
            <a:r>
              <a:rPr lang="es-ES" sz="2000" dirty="0">
                <a:ln w="0"/>
                <a:solidFill>
                  <a:schemeClr val="tx1"/>
                </a:solidFill>
                <a:effectLst>
                  <a:outerShdw blurRad="38100" dist="19050" dir="2700000" algn="tl" rotWithShape="0">
                    <a:schemeClr val="dk1">
                      <a:alpha val="40000"/>
                    </a:schemeClr>
                  </a:outerShdw>
                </a:effectLst>
              </a:rPr>
              <a:t> En un primer momento se hará lectura del primer misterio y la oración por el continente misionero:</a:t>
            </a:r>
          </a:p>
          <a:p>
            <a:pPr algn="just"/>
            <a:endParaRPr lang="es-ES" sz="2400" b="0" cap="none" spc="0" dirty="0">
              <a:ln w="0"/>
              <a:solidFill>
                <a:schemeClr val="tx1"/>
              </a:solidFill>
              <a:effectLst>
                <a:outerShdw blurRad="38100" dist="19050" dir="2700000" algn="tl" rotWithShape="0">
                  <a:schemeClr val="dk1">
                    <a:alpha val="40000"/>
                  </a:schemeClr>
                </a:outerShdw>
              </a:effectLst>
            </a:endParaRPr>
          </a:p>
          <a:p>
            <a:pPr algn="just"/>
            <a:endParaRPr lang="es-ES" sz="2400" dirty="0">
              <a:ln w="0"/>
              <a:solidFill>
                <a:schemeClr val="tx1"/>
              </a:solidFill>
              <a:effectLst>
                <a:outerShdw blurRad="38100" dist="19050" dir="2700000" algn="tl" rotWithShape="0">
                  <a:schemeClr val="dk1">
                    <a:alpha val="40000"/>
                  </a:schemeClr>
                </a:outerShdw>
              </a:effectLst>
            </a:endParaRPr>
          </a:p>
          <a:p>
            <a:pPr algn="just"/>
            <a:endParaRPr lang="es-ES" sz="2400" b="0" cap="none" spc="0" dirty="0">
              <a:ln w="0"/>
              <a:solidFill>
                <a:schemeClr val="tx1"/>
              </a:solidFill>
              <a:effectLst>
                <a:outerShdw blurRad="38100" dist="19050" dir="2700000" algn="tl" rotWithShape="0">
                  <a:schemeClr val="dk1">
                    <a:alpha val="40000"/>
                  </a:schemeClr>
                </a:outerShdw>
              </a:effectLst>
            </a:endParaRPr>
          </a:p>
        </p:txBody>
      </p:sp>
      <p:sp>
        <p:nvSpPr>
          <p:cNvPr id="5" name="CuadroTexto 4">
            <a:extLst>
              <a:ext uri="{FF2B5EF4-FFF2-40B4-BE49-F238E27FC236}">
                <a16:creationId xmlns:a16="http://schemas.microsoft.com/office/drawing/2014/main" id="{79A5C9F6-4127-4B4F-E7BB-1351FEFD174C}"/>
              </a:ext>
            </a:extLst>
          </p:cNvPr>
          <p:cNvSpPr txBox="1"/>
          <p:nvPr/>
        </p:nvSpPr>
        <p:spPr>
          <a:xfrm>
            <a:off x="105894" y="2988936"/>
            <a:ext cx="8904514" cy="2154564"/>
          </a:xfrm>
          <a:prstGeom prst="rect">
            <a:avLst/>
          </a:prstGeom>
          <a:noFill/>
        </p:spPr>
        <p:txBody>
          <a:bodyPr wrap="square">
            <a:spAutoFit/>
          </a:bodyPr>
          <a:lstStyle/>
          <a:p>
            <a:pPr algn="just">
              <a:lnSpc>
                <a:spcPct val="107000"/>
              </a:lnSpc>
              <a:spcAft>
                <a:spcPts val="800"/>
              </a:spcAft>
            </a:pPr>
            <a:r>
              <a:rPr lang="es-CO" sz="1800" kern="100" dirty="0">
                <a:effectLst/>
                <a:latin typeface="Times New Roman" panose="02020603050405020304" pitchFamily="18" charset="0"/>
                <a:ea typeface="Aptos" panose="020B0004020202020204" pitchFamily="34" charset="0"/>
                <a:cs typeface="Times New Roman" panose="02020603050405020304" pitchFamily="18" charset="0"/>
              </a:rPr>
              <a:t>Los primeros cuatro misioneros llegan a Kenia en 1902, cumpliendo su sueño de extender la consolación a las regiones más necesitadas. E</a:t>
            </a:r>
            <a:r>
              <a:rPr lang="es-CO" sz="1800" dirty="0">
                <a:effectLst/>
                <a:latin typeface="Times New Roman" panose="02020603050405020304" pitchFamily="18" charset="0"/>
                <a:ea typeface="Aptos" panose="020B0004020202020204" pitchFamily="34" charset="0"/>
              </a:rPr>
              <a:t>s el continente más antiguo del mundo y se cree  que es la cuna de la humanidad. A pesar de ser un continente rico en minerales, petróleo y gas, con un alto potencial en el sector agrícola, en el manejo de energías renovables y tecnología, su desarrollo económico es bajo en la mayoría de países que lo integran, abunda la pobreza, el hambre, el desempleo, crisis en infraestructuras viales, electricidad y agua potable, la desigualdad social y los conflictos internos. </a:t>
            </a:r>
            <a:endParaRPr lang="es-CO"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C2035379-8424-732B-691C-5F5D8E70794A}"/>
              </a:ext>
            </a:extLst>
          </p:cNvPr>
          <p:cNvSpPr txBox="1"/>
          <p:nvPr/>
        </p:nvSpPr>
        <p:spPr>
          <a:xfrm>
            <a:off x="1902038" y="2525490"/>
            <a:ext cx="5388429" cy="369332"/>
          </a:xfrm>
          <a:prstGeom prst="rect">
            <a:avLst/>
          </a:prstGeom>
          <a:noFill/>
        </p:spPr>
        <p:txBody>
          <a:bodyPr wrap="square">
            <a:spAutoFit/>
          </a:bodyPr>
          <a:lstStyle/>
          <a:p>
            <a:pPr algn="just"/>
            <a:r>
              <a:rPr lang="es-CO" sz="1800" b="1" kern="100" dirty="0">
                <a:effectLst/>
                <a:latin typeface="Times New Roman" panose="02020603050405020304" pitchFamily="18" charset="0"/>
                <a:ea typeface="Aptos" panose="020B0004020202020204" pitchFamily="34" charset="0"/>
                <a:cs typeface="Times New Roman" panose="02020603050405020304" pitchFamily="18" charset="0"/>
              </a:rPr>
              <a:t>PRIMER MISTERIO: REZAMOS POR ÁFRICA</a:t>
            </a:r>
            <a:endParaRPr lang="es-CO"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518023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DD8A1D7-D99B-FCAE-49EF-A7B1C5E64E35}"/>
              </a:ext>
            </a:extLst>
          </p:cNvPr>
          <p:cNvSpPr txBox="1"/>
          <p:nvPr/>
        </p:nvSpPr>
        <p:spPr>
          <a:xfrm>
            <a:off x="293915" y="105850"/>
            <a:ext cx="8654142" cy="4273414"/>
          </a:xfrm>
          <a:prstGeom prst="rect">
            <a:avLst/>
          </a:prstGeom>
          <a:noFill/>
        </p:spPr>
        <p:txBody>
          <a:bodyPr wrap="square">
            <a:spAutoFit/>
          </a:bodyPr>
          <a:lstStyle/>
          <a:p>
            <a:pPr algn="just">
              <a:lnSpc>
                <a:spcPct val="107000"/>
              </a:lnSpc>
              <a:spcAft>
                <a:spcPts val="800"/>
              </a:spcAft>
            </a:pPr>
            <a:r>
              <a:rPr lang="es-CO" sz="2000" b="1" i="1" kern="100" dirty="0">
                <a:effectLst/>
                <a:latin typeface="Times New Roman" panose="02020603050405020304" pitchFamily="18" charset="0"/>
                <a:ea typeface="Aptos" panose="020B0004020202020204" pitchFamily="34" charset="0"/>
                <a:cs typeface="Times New Roman" panose="02020603050405020304" pitchFamily="18" charset="0"/>
              </a:rPr>
              <a:t>Oremos con la intención del misterio del Rosario Misionero:</a:t>
            </a:r>
            <a:r>
              <a:rPr lang="es-CO" sz="2000" kern="100" dirty="0">
                <a:effectLst/>
                <a:latin typeface="Times New Roman" panose="02020603050405020304" pitchFamily="18" charset="0"/>
                <a:ea typeface="Aptos" panose="020B0004020202020204" pitchFamily="34" charset="0"/>
                <a:cs typeface="Times New Roman" panose="02020603050405020304" pitchFamily="18" charset="0"/>
              </a:rPr>
              <a:t> Supliquemos al Señor, por intercesión de nuestra Madre Consolata, que derrame tu gracia sobre los misioneros, misioneras y laicos de la Consolata en África, fortaleciéndolos en su labor de amor y evangelización, y que brinde consuelo y esperanza a todas las personas que enfrentan dificultades y realidades desafiantes en este continente, para que puedan encontrar en Él la fuerza y la paz necesarias para superar sus pruebas. Amén.</a:t>
            </a:r>
            <a:endParaRPr lang="es-CO"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endParaRPr lang="es-CO" sz="1800" kern="100" dirty="0">
              <a:latin typeface="Times New Roman" panose="02020603050405020304" pitchFamily="18" charset="0"/>
              <a:ea typeface="Aptos" panose="020B0004020202020204" pitchFamily="34" charset="0"/>
              <a:cs typeface="Times New Roman" panose="02020603050405020304" pitchFamily="18" charset="0"/>
            </a:endParaRPr>
          </a:p>
          <a:p>
            <a:pPr algn="just">
              <a:lnSpc>
                <a:spcPct val="107000"/>
              </a:lnSpc>
              <a:spcAft>
                <a:spcPts val="800"/>
              </a:spcAft>
            </a:pPr>
            <a:r>
              <a:rPr lang="es-CO" sz="2400" b="1" kern="100" dirty="0">
                <a:effectLst/>
                <a:latin typeface="Times New Roman" panose="02020603050405020304" pitchFamily="18" charset="0"/>
                <a:ea typeface="Aptos" panose="020B0004020202020204" pitchFamily="34" charset="0"/>
                <a:cs typeface="Times New Roman" panose="02020603050405020304" pitchFamily="18" charset="0"/>
              </a:rPr>
              <a:t>4. </a:t>
            </a:r>
            <a:r>
              <a:rPr lang="es-CO" sz="2400" kern="100" dirty="0">
                <a:effectLst/>
                <a:latin typeface="Times New Roman" panose="02020603050405020304" pitchFamily="18" charset="0"/>
                <a:ea typeface="Aptos" panose="020B0004020202020204" pitchFamily="34" charset="0"/>
                <a:cs typeface="Times New Roman" panose="02020603050405020304" pitchFamily="18" charset="0"/>
              </a:rPr>
              <a:t>Padre Nuestro, 3 Ave Marías y Gloria…</a:t>
            </a:r>
          </a:p>
          <a:p>
            <a:pPr algn="just">
              <a:lnSpc>
                <a:spcPct val="107000"/>
              </a:lnSpc>
              <a:spcAft>
                <a:spcPts val="800"/>
              </a:spcAft>
            </a:pPr>
            <a:r>
              <a:rPr lang="es-CO" sz="2400" b="1" kern="100" dirty="0">
                <a:effectLst/>
                <a:latin typeface="Times New Roman" panose="02020603050405020304" pitchFamily="18" charset="0"/>
                <a:ea typeface="Aptos" panose="020B0004020202020204" pitchFamily="34" charset="0"/>
                <a:cs typeface="Times New Roman" panose="02020603050405020304" pitchFamily="18" charset="0"/>
              </a:rPr>
              <a:t>5. </a:t>
            </a:r>
            <a:r>
              <a:rPr lang="es-CO" sz="2400" kern="100" dirty="0">
                <a:latin typeface="Times New Roman" panose="02020603050405020304" pitchFamily="18" charset="0"/>
                <a:ea typeface="Aptos" panose="020B0004020202020204" pitchFamily="34" charset="0"/>
                <a:cs typeface="Times New Roman" panose="02020603050405020304" pitchFamily="18" charset="0"/>
              </a:rPr>
              <a:t>Beato José Allamano…</a:t>
            </a:r>
            <a:endParaRPr lang="es-CO" sz="2400" b="1"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07000"/>
              </a:lnSpc>
              <a:spcAft>
                <a:spcPts val="800"/>
              </a:spcAft>
            </a:pPr>
            <a:r>
              <a:rPr lang="es-CO" sz="2400" b="1" kern="100" dirty="0">
                <a:latin typeface="Times New Roman" panose="02020603050405020304" pitchFamily="18" charset="0"/>
                <a:ea typeface="Aptos" panose="020B0004020202020204" pitchFamily="34" charset="0"/>
                <a:cs typeface="Times New Roman" panose="02020603050405020304" pitchFamily="18" charset="0"/>
              </a:rPr>
              <a:t>5. Persignarse </a:t>
            </a:r>
            <a:endParaRPr lang="es-CO"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28" name="Picture 4" descr="Mapa De Dibujos Animados De África Continental Con Fauna ...">
            <a:extLst>
              <a:ext uri="{FF2B5EF4-FFF2-40B4-BE49-F238E27FC236}">
                <a16:creationId xmlns:a16="http://schemas.microsoft.com/office/drawing/2014/main" id="{E4027AE9-3AC2-486F-4F79-C379EC109E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4584" y="2231571"/>
            <a:ext cx="2806079" cy="280607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67182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BA2A9F3-6271-4519-8082-A5A2A567D8CC}"/>
              </a:ext>
            </a:extLst>
          </p:cNvPr>
          <p:cNvSpPr/>
          <p:nvPr/>
        </p:nvSpPr>
        <p:spPr>
          <a:xfrm>
            <a:off x="1617506" y="0"/>
            <a:ext cx="5908990" cy="584775"/>
          </a:xfrm>
          <a:prstGeom prst="rect">
            <a:avLst/>
          </a:prstGeom>
          <a:noFill/>
        </p:spPr>
        <p:txBody>
          <a:bodyPr wrap="none" lIns="91440" tIns="45720" rIns="91440" bIns="45720">
            <a:spAutoFit/>
          </a:bodyPr>
          <a:lstStyle/>
          <a:p>
            <a:pPr algn="ctr"/>
            <a:r>
              <a:rPr lang="es-ES" sz="3200" dirty="0">
                <a:ln w="0"/>
                <a:solidFill>
                  <a:schemeClr val="tx1"/>
                </a:solidFill>
                <a:effectLst>
                  <a:outerShdw blurRad="38100" dist="19050" dir="2700000" algn="tl" rotWithShape="0">
                    <a:schemeClr val="dk1">
                      <a:alpha val="40000"/>
                    </a:schemeClr>
                  </a:outerShdw>
                </a:effectLst>
              </a:rPr>
              <a:t>MARTES 10 DE SEPTIEMBRE</a:t>
            </a:r>
            <a:endParaRPr lang="es-ES" sz="3200" b="0" cap="none" spc="0" dirty="0">
              <a:ln w="0"/>
              <a:solidFill>
                <a:schemeClr val="tx1"/>
              </a:solidFill>
              <a:effectLst>
                <a:outerShdw blurRad="38100" dist="19050" dir="2700000" algn="tl" rotWithShape="0">
                  <a:schemeClr val="dk1">
                    <a:alpha val="40000"/>
                  </a:schemeClr>
                </a:outerShdw>
              </a:effectLst>
            </a:endParaRPr>
          </a:p>
        </p:txBody>
      </p:sp>
      <p:sp>
        <p:nvSpPr>
          <p:cNvPr id="3" name="Rectángulo 2">
            <a:extLst>
              <a:ext uri="{FF2B5EF4-FFF2-40B4-BE49-F238E27FC236}">
                <a16:creationId xmlns:a16="http://schemas.microsoft.com/office/drawing/2014/main" id="{71FDB2DA-B4E1-CFE2-172E-8C87F741754B}"/>
              </a:ext>
            </a:extLst>
          </p:cNvPr>
          <p:cNvSpPr/>
          <p:nvPr/>
        </p:nvSpPr>
        <p:spPr>
          <a:xfrm>
            <a:off x="105894" y="584775"/>
            <a:ext cx="8904514" cy="3046988"/>
          </a:xfrm>
          <a:prstGeom prst="rect">
            <a:avLst/>
          </a:prstGeom>
          <a:noFill/>
        </p:spPr>
        <p:txBody>
          <a:bodyPr wrap="square" lIns="91440" tIns="45720" rIns="91440" bIns="45720">
            <a:spAutoFit/>
          </a:bodyPr>
          <a:lstStyle/>
          <a:p>
            <a:pPr marL="914400" indent="-914400" algn="just">
              <a:buAutoNum type="arabicPeriod"/>
            </a:pPr>
            <a:r>
              <a:rPr lang="es-ES" sz="2000" b="1" dirty="0">
                <a:ln w="0"/>
                <a:solidFill>
                  <a:schemeClr val="tx1"/>
                </a:solidFill>
                <a:effectLst>
                  <a:outerShdw blurRad="38100" dist="19050" dir="2700000" algn="tl" rotWithShape="0">
                    <a:schemeClr val="dk1">
                      <a:alpha val="40000"/>
                    </a:schemeClr>
                  </a:outerShdw>
                </a:effectLst>
              </a:rPr>
              <a:t>Persignarse</a:t>
            </a:r>
          </a:p>
          <a:p>
            <a:pPr marL="914400" indent="-914400" algn="just">
              <a:buAutoNum type="arabicPeriod"/>
            </a:pPr>
            <a:r>
              <a:rPr lang="es-ES" sz="2000" b="1" cap="none" spc="0" dirty="0">
                <a:ln w="0"/>
                <a:solidFill>
                  <a:schemeClr val="tx1"/>
                </a:solidFill>
                <a:effectLst>
                  <a:outerShdw blurRad="38100" dist="19050" dir="2700000" algn="tl" rotWithShape="0">
                    <a:schemeClr val="dk1">
                      <a:alpha val="40000"/>
                    </a:schemeClr>
                  </a:outerShdw>
                </a:effectLst>
              </a:rPr>
              <a:t>C</a:t>
            </a:r>
            <a:r>
              <a:rPr lang="es-ES" sz="2000" b="1" dirty="0">
                <a:ln w="0"/>
                <a:solidFill>
                  <a:schemeClr val="tx1"/>
                </a:solidFill>
                <a:effectLst>
                  <a:outerShdw blurRad="38100" dist="19050" dir="2700000" algn="tl" rotWithShape="0">
                    <a:schemeClr val="dk1">
                      <a:alpha val="40000"/>
                    </a:schemeClr>
                  </a:outerShdw>
                </a:effectLst>
              </a:rPr>
              <a:t>anto: </a:t>
            </a:r>
            <a:r>
              <a:rPr lang="es-ES" sz="2000" dirty="0">
                <a:ln w="0"/>
                <a:solidFill>
                  <a:schemeClr val="tx1"/>
                </a:solidFill>
                <a:effectLst>
                  <a:outerShdw blurRad="38100" dist="19050" dir="2700000" algn="tl" rotWithShape="0">
                    <a:schemeClr val="dk1">
                      <a:alpha val="40000"/>
                    </a:schemeClr>
                  </a:outerShdw>
                </a:effectLst>
              </a:rPr>
              <a:t>proyectar unos segundos el canto para ambientar el momento, ingresando al siguiente enlace:</a:t>
            </a:r>
          </a:p>
          <a:p>
            <a:pPr algn="just"/>
            <a:r>
              <a:rPr lang="es-ES" sz="2000" dirty="0">
                <a:ln w="0"/>
                <a:solidFill>
                  <a:schemeClr val="tx1"/>
                </a:solidFill>
                <a:effectLst>
                  <a:outerShdw blurRad="38100" dist="19050" dir="2700000" algn="tl" rotWithShape="0">
                    <a:schemeClr val="dk1">
                      <a:alpha val="40000"/>
                    </a:schemeClr>
                  </a:outerShdw>
                </a:effectLst>
                <a:hlinkClick r:id="rId2"/>
              </a:rPr>
              <a:t>https://www.youtube.com/watch?v=SG3R7366iAw</a:t>
            </a:r>
            <a:r>
              <a:rPr lang="es-ES" sz="2000" dirty="0">
                <a:ln w="0"/>
                <a:solidFill>
                  <a:schemeClr val="tx1"/>
                </a:solidFill>
                <a:effectLst>
                  <a:outerShdw blurRad="38100" dist="19050" dir="2700000" algn="tl" rotWithShape="0">
                    <a:schemeClr val="dk1">
                      <a:alpha val="40000"/>
                    </a:schemeClr>
                  </a:outerShdw>
                </a:effectLst>
              </a:rPr>
              <a:t> </a:t>
            </a:r>
          </a:p>
          <a:p>
            <a:pPr marL="457200" indent="-457200" algn="just">
              <a:buAutoNum type="arabicPeriod" startAt="3"/>
            </a:pPr>
            <a:r>
              <a:rPr lang="es-ES" sz="2000" b="1" cap="none" spc="0" dirty="0">
                <a:ln w="0"/>
                <a:solidFill>
                  <a:schemeClr val="tx1"/>
                </a:solidFill>
                <a:effectLst>
                  <a:outerShdw blurRad="38100" dist="19050" dir="2700000" algn="tl" rotWithShape="0">
                    <a:schemeClr val="dk1">
                      <a:alpha val="40000"/>
                    </a:schemeClr>
                  </a:outerShdw>
                </a:effectLst>
              </a:rPr>
              <a:t>Dinámica de oración:</a:t>
            </a:r>
            <a:r>
              <a:rPr lang="es-ES" sz="2000" b="1" dirty="0">
                <a:ln w="0"/>
                <a:solidFill>
                  <a:schemeClr val="tx1"/>
                </a:solidFill>
                <a:effectLst>
                  <a:outerShdw blurRad="38100" dist="19050" dir="2700000" algn="tl" rotWithShape="0">
                    <a:schemeClr val="dk1">
                      <a:alpha val="40000"/>
                    </a:schemeClr>
                  </a:outerShdw>
                </a:effectLst>
              </a:rPr>
              <a:t> </a:t>
            </a:r>
            <a:r>
              <a:rPr lang="es-ES" sz="2000" dirty="0">
                <a:ln w="0"/>
                <a:solidFill>
                  <a:schemeClr val="tx1"/>
                </a:solidFill>
                <a:effectLst>
                  <a:outerShdw blurRad="38100" dist="19050" dir="2700000" algn="tl" rotWithShape="0">
                    <a:schemeClr val="dk1">
                      <a:alpha val="40000"/>
                    </a:schemeClr>
                  </a:outerShdw>
                </a:effectLst>
              </a:rPr>
              <a:t> En un primer momento se hará lectura del primer misterio y la oración por el continente misionero:</a:t>
            </a:r>
          </a:p>
          <a:p>
            <a:pPr algn="just"/>
            <a:endParaRPr lang="es-ES" sz="2400" b="0" cap="none" spc="0" dirty="0">
              <a:ln w="0"/>
              <a:solidFill>
                <a:schemeClr val="tx1"/>
              </a:solidFill>
              <a:effectLst>
                <a:outerShdw blurRad="38100" dist="19050" dir="2700000" algn="tl" rotWithShape="0">
                  <a:schemeClr val="dk1">
                    <a:alpha val="40000"/>
                  </a:schemeClr>
                </a:outerShdw>
              </a:effectLst>
            </a:endParaRPr>
          </a:p>
          <a:p>
            <a:pPr algn="just"/>
            <a:endParaRPr lang="es-ES" sz="2400" dirty="0">
              <a:ln w="0"/>
              <a:solidFill>
                <a:schemeClr val="tx1"/>
              </a:solidFill>
              <a:effectLst>
                <a:outerShdw blurRad="38100" dist="19050" dir="2700000" algn="tl" rotWithShape="0">
                  <a:schemeClr val="dk1">
                    <a:alpha val="40000"/>
                  </a:schemeClr>
                </a:outerShdw>
              </a:effectLst>
            </a:endParaRPr>
          </a:p>
          <a:p>
            <a:pPr algn="just"/>
            <a:endParaRPr lang="es-ES" sz="2400" b="0" cap="none" spc="0" dirty="0">
              <a:ln w="0"/>
              <a:solidFill>
                <a:schemeClr val="tx1"/>
              </a:solidFill>
              <a:effectLst>
                <a:outerShdw blurRad="38100" dist="19050" dir="2700000" algn="tl" rotWithShape="0">
                  <a:schemeClr val="dk1">
                    <a:alpha val="40000"/>
                  </a:schemeClr>
                </a:outerShdw>
              </a:effectLst>
            </a:endParaRPr>
          </a:p>
        </p:txBody>
      </p:sp>
      <p:sp>
        <p:nvSpPr>
          <p:cNvPr id="5" name="CuadroTexto 4">
            <a:extLst>
              <a:ext uri="{FF2B5EF4-FFF2-40B4-BE49-F238E27FC236}">
                <a16:creationId xmlns:a16="http://schemas.microsoft.com/office/drawing/2014/main" id="{79A5C9F6-4127-4B4F-E7BB-1351FEFD174C}"/>
              </a:ext>
            </a:extLst>
          </p:cNvPr>
          <p:cNvSpPr txBox="1"/>
          <p:nvPr/>
        </p:nvSpPr>
        <p:spPr>
          <a:xfrm>
            <a:off x="105894" y="2988936"/>
            <a:ext cx="8904514" cy="2154564"/>
          </a:xfrm>
          <a:prstGeom prst="rect">
            <a:avLst/>
          </a:prstGeom>
          <a:noFill/>
        </p:spPr>
        <p:txBody>
          <a:bodyPr wrap="square">
            <a:spAutoFit/>
          </a:bodyPr>
          <a:lstStyle/>
          <a:p>
            <a:pPr algn="just">
              <a:lnSpc>
                <a:spcPct val="107000"/>
              </a:lnSpc>
              <a:spcAft>
                <a:spcPts val="800"/>
              </a:spcAft>
            </a:pPr>
            <a:r>
              <a:rPr lang="es-MX" sz="1800" kern="100" dirty="0">
                <a:effectLst/>
                <a:latin typeface="Times New Roman" panose="02020603050405020304" pitchFamily="18" charset="0"/>
                <a:ea typeface="Aptos" panose="020B0004020202020204" pitchFamily="34" charset="0"/>
                <a:cs typeface="Times New Roman" panose="02020603050405020304" pitchFamily="18" charset="0"/>
              </a:rPr>
              <a:t>Un 16 de febrero de 1937 llega a Rio de Janeiro, Brasil, el primer misionero de la Consolata al continente americano. Posteriormente fueron extendiéndose por Argentina y USA (1946), Canadá y Colombia (1947), Venezuela (1970) y México (2008). América es el segundo continente más grande del mundo, después de Asia. América es un continente lleno de riquezas naturales, pero sus pobladores son marginalmente pobres. Otras realidades que azotan al continente americano son el narcotráfico, la destrucción ecológica, el terrorismo y la corrupción, que hoy involucra a gobernantes de muchos países.</a:t>
            </a:r>
            <a:endParaRPr lang="es-CO"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C2035379-8424-732B-691C-5F5D8E70794A}"/>
              </a:ext>
            </a:extLst>
          </p:cNvPr>
          <p:cNvSpPr txBox="1"/>
          <p:nvPr/>
        </p:nvSpPr>
        <p:spPr>
          <a:xfrm>
            <a:off x="1902038" y="2525490"/>
            <a:ext cx="5957448" cy="369332"/>
          </a:xfrm>
          <a:prstGeom prst="rect">
            <a:avLst/>
          </a:prstGeom>
          <a:noFill/>
        </p:spPr>
        <p:txBody>
          <a:bodyPr wrap="square">
            <a:spAutoFit/>
          </a:bodyPr>
          <a:lstStyle/>
          <a:p>
            <a:pPr algn="just"/>
            <a:r>
              <a:rPr lang="es-CO" sz="1800" b="1" kern="100" dirty="0">
                <a:effectLst/>
                <a:latin typeface="Times New Roman" panose="02020603050405020304" pitchFamily="18" charset="0"/>
                <a:ea typeface="Aptos" panose="020B0004020202020204" pitchFamily="34" charset="0"/>
                <a:cs typeface="Times New Roman" panose="02020603050405020304" pitchFamily="18" charset="0"/>
              </a:rPr>
              <a:t>SEGUNDO MISTERIO: REZAMOS POR</a:t>
            </a:r>
            <a:r>
              <a:rPr lang="es-CO" sz="1800" b="1" kern="100" dirty="0">
                <a:latin typeface="Times New Roman" panose="02020603050405020304" pitchFamily="18" charset="0"/>
                <a:ea typeface="Aptos" panose="020B0004020202020204" pitchFamily="34" charset="0"/>
                <a:cs typeface="Times New Roman" panose="02020603050405020304" pitchFamily="18" charset="0"/>
              </a:rPr>
              <a:t> AMÉRICA</a:t>
            </a:r>
            <a:endParaRPr lang="es-CO"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272038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DD8A1D7-D99B-FCAE-49EF-A7B1C5E64E35}"/>
              </a:ext>
            </a:extLst>
          </p:cNvPr>
          <p:cNvSpPr txBox="1"/>
          <p:nvPr/>
        </p:nvSpPr>
        <p:spPr>
          <a:xfrm>
            <a:off x="293915" y="105850"/>
            <a:ext cx="8654142" cy="4273414"/>
          </a:xfrm>
          <a:prstGeom prst="rect">
            <a:avLst/>
          </a:prstGeom>
          <a:noFill/>
        </p:spPr>
        <p:txBody>
          <a:bodyPr wrap="square">
            <a:spAutoFit/>
          </a:bodyPr>
          <a:lstStyle/>
          <a:p>
            <a:pPr algn="just">
              <a:lnSpc>
                <a:spcPct val="107000"/>
              </a:lnSpc>
              <a:spcAft>
                <a:spcPts val="800"/>
              </a:spcAft>
            </a:pPr>
            <a:r>
              <a:rPr lang="es-CO" sz="2000" b="1" i="1" kern="100" dirty="0">
                <a:effectLst/>
                <a:latin typeface="Times New Roman" panose="02020603050405020304" pitchFamily="18" charset="0"/>
                <a:ea typeface="Aptos" panose="020B0004020202020204" pitchFamily="34" charset="0"/>
                <a:cs typeface="Times New Roman" panose="02020603050405020304" pitchFamily="18" charset="0"/>
              </a:rPr>
              <a:t>Oremos con la intención del misterio del Rosario Misionero:</a:t>
            </a:r>
            <a:r>
              <a:rPr lang="es-CO" sz="2000" kern="100" dirty="0">
                <a:effectLst/>
                <a:latin typeface="Times New Roman" panose="02020603050405020304" pitchFamily="18" charset="0"/>
                <a:ea typeface="Aptos" panose="020B0004020202020204" pitchFamily="34" charset="0"/>
                <a:cs typeface="Times New Roman" panose="02020603050405020304" pitchFamily="18" charset="0"/>
              </a:rPr>
              <a:t> Supliquemos al Señor, por intercesión de nuestra Madre Consolata, que bendigas a todos los misioneros, misioneras y laicos de la Consolata para que les otorgues la gracia de empeñarse en una Nueva Evangelización, a la que todos somos llamados, comprometiéndose en una educación continua de la fe, celebrando tu alabanza y anunciando a tu hijo Jesucristo más allá de las propias fronteras, en medio de sus realidades de muerte y de sufrimiento constante. Amén</a:t>
            </a:r>
            <a:r>
              <a:rPr lang="es-CO" sz="18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s-CO"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endParaRPr lang="es-CO" sz="1800" kern="100" dirty="0">
              <a:latin typeface="Times New Roman" panose="02020603050405020304" pitchFamily="18" charset="0"/>
              <a:ea typeface="Aptos" panose="020B0004020202020204" pitchFamily="34" charset="0"/>
              <a:cs typeface="Times New Roman" panose="02020603050405020304" pitchFamily="18" charset="0"/>
            </a:endParaRPr>
          </a:p>
          <a:p>
            <a:pPr algn="just">
              <a:lnSpc>
                <a:spcPct val="107000"/>
              </a:lnSpc>
              <a:spcAft>
                <a:spcPts val="800"/>
              </a:spcAft>
            </a:pPr>
            <a:r>
              <a:rPr lang="es-CO" sz="2400" b="1" kern="100" dirty="0">
                <a:effectLst/>
                <a:latin typeface="Times New Roman" panose="02020603050405020304" pitchFamily="18" charset="0"/>
                <a:ea typeface="Aptos" panose="020B0004020202020204" pitchFamily="34" charset="0"/>
                <a:cs typeface="Times New Roman" panose="02020603050405020304" pitchFamily="18" charset="0"/>
              </a:rPr>
              <a:t>4. </a:t>
            </a:r>
            <a:r>
              <a:rPr lang="es-CO" sz="2400" kern="100" dirty="0">
                <a:effectLst/>
                <a:latin typeface="Times New Roman" panose="02020603050405020304" pitchFamily="18" charset="0"/>
                <a:ea typeface="Aptos" panose="020B0004020202020204" pitchFamily="34" charset="0"/>
                <a:cs typeface="Times New Roman" panose="02020603050405020304" pitchFamily="18" charset="0"/>
              </a:rPr>
              <a:t>Padre Nuestro, 3 Ave Marías y Gloria…</a:t>
            </a:r>
          </a:p>
          <a:p>
            <a:pPr algn="just">
              <a:lnSpc>
                <a:spcPct val="107000"/>
              </a:lnSpc>
              <a:spcAft>
                <a:spcPts val="800"/>
              </a:spcAft>
            </a:pPr>
            <a:r>
              <a:rPr lang="es-CO" sz="2400" b="1" kern="100" dirty="0">
                <a:effectLst/>
                <a:latin typeface="Times New Roman" panose="02020603050405020304" pitchFamily="18" charset="0"/>
                <a:ea typeface="Aptos" panose="020B0004020202020204" pitchFamily="34" charset="0"/>
                <a:cs typeface="Times New Roman" panose="02020603050405020304" pitchFamily="18" charset="0"/>
              </a:rPr>
              <a:t>5. </a:t>
            </a:r>
            <a:r>
              <a:rPr lang="es-CO" sz="2400" kern="100" dirty="0">
                <a:latin typeface="Times New Roman" panose="02020603050405020304" pitchFamily="18" charset="0"/>
                <a:ea typeface="Aptos" panose="020B0004020202020204" pitchFamily="34" charset="0"/>
                <a:cs typeface="Times New Roman" panose="02020603050405020304" pitchFamily="18" charset="0"/>
              </a:rPr>
              <a:t>Beato José Allamano…</a:t>
            </a:r>
            <a:endParaRPr lang="es-CO" sz="2400" b="1"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07000"/>
              </a:lnSpc>
              <a:spcAft>
                <a:spcPts val="800"/>
              </a:spcAft>
            </a:pPr>
            <a:r>
              <a:rPr lang="es-CO" sz="2400" b="1" kern="100" dirty="0">
                <a:latin typeface="Times New Roman" panose="02020603050405020304" pitchFamily="18" charset="0"/>
                <a:ea typeface="Aptos" panose="020B0004020202020204" pitchFamily="34" charset="0"/>
                <a:cs typeface="Times New Roman" panose="02020603050405020304" pitchFamily="18" charset="0"/>
              </a:rPr>
              <a:t>5. Persignarse </a:t>
            </a:r>
            <a:endParaRPr lang="es-CO"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050" name="Picture 2" descr="Mapa mundial de animales de América para niños. | Vector Premium">
            <a:extLst>
              <a:ext uri="{FF2B5EF4-FFF2-40B4-BE49-F238E27FC236}">
                <a16:creationId xmlns:a16="http://schemas.microsoft.com/office/drawing/2014/main" id="{77FA1A14-3094-21CD-99EC-A5D8F4C852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342" y="2133539"/>
            <a:ext cx="2180772" cy="29041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62795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BA2A9F3-6271-4519-8082-A5A2A567D8CC}"/>
              </a:ext>
            </a:extLst>
          </p:cNvPr>
          <p:cNvSpPr/>
          <p:nvPr/>
        </p:nvSpPr>
        <p:spPr>
          <a:xfrm>
            <a:off x="1264046" y="0"/>
            <a:ext cx="6615914" cy="584775"/>
          </a:xfrm>
          <a:prstGeom prst="rect">
            <a:avLst/>
          </a:prstGeom>
          <a:noFill/>
        </p:spPr>
        <p:txBody>
          <a:bodyPr wrap="none" lIns="91440" tIns="45720" rIns="91440" bIns="45720">
            <a:spAutoFit/>
          </a:bodyPr>
          <a:lstStyle/>
          <a:p>
            <a:pPr algn="ctr"/>
            <a:r>
              <a:rPr lang="es-ES" sz="3200" dirty="0">
                <a:ln w="0"/>
                <a:solidFill>
                  <a:schemeClr val="tx1"/>
                </a:solidFill>
                <a:effectLst>
                  <a:outerShdw blurRad="38100" dist="19050" dir="2700000" algn="tl" rotWithShape="0">
                    <a:schemeClr val="dk1">
                      <a:alpha val="40000"/>
                    </a:schemeClr>
                  </a:outerShdw>
                </a:effectLst>
              </a:rPr>
              <a:t>MIÉRCOLES 11 DE SEPTIEMBRE</a:t>
            </a:r>
            <a:endParaRPr lang="es-ES" sz="3200" b="0" cap="none" spc="0" dirty="0">
              <a:ln w="0"/>
              <a:solidFill>
                <a:schemeClr val="tx1"/>
              </a:solidFill>
              <a:effectLst>
                <a:outerShdw blurRad="38100" dist="19050" dir="2700000" algn="tl" rotWithShape="0">
                  <a:schemeClr val="dk1">
                    <a:alpha val="40000"/>
                  </a:schemeClr>
                </a:outerShdw>
              </a:effectLst>
            </a:endParaRPr>
          </a:p>
        </p:txBody>
      </p:sp>
      <p:sp>
        <p:nvSpPr>
          <p:cNvPr id="3" name="Rectángulo 2">
            <a:extLst>
              <a:ext uri="{FF2B5EF4-FFF2-40B4-BE49-F238E27FC236}">
                <a16:creationId xmlns:a16="http://schemas.microsoft.com/office/drawing/2014/main" id="{71FDB2DA-B4E1-CFE2-172E-8C87F741754B}"/>
              </a:ext>
            </a:extLst>
          </p:cNvPr>
          <p:cNvSpPr/>
          <p:nvPr/>
        </p:nvSpPr>
        <p:spPr>
          <a:xfrm>
            <a:off x="105894" y="584775"/>
            <a:ext cx="8904514" cy="3046988"/>
          </a:xfrm>
          <a:prstGeom prst="rect">
            <a:avLst/>
          </a:prstGeom>
          <a:noFill/>
        </p:spPr>
        <p:txBody>
          <a:bodyPr wrap="square" lIns="91440" tIns="45720" rIns="91440" bIns="45720">
            <a:spAutoFit/>
          </a:bodyPr>
          <a:lstStyle/>
          <a:p>
            <a:pPr marL="914400" indent="-914400" algn="just">
              <a:buAutoNum type="arabicPeriod"/>
            </a:pPr>
            <a:r>
              <a:rPr lang="es-ES" sz="2000" b="1" dirty="0">
                <a:ln w="0"/>
                <a:solidFill>
                  <a:schemeClr val="tx1"/>
                </a:solidFill>
                <a:effectLst>
                  <a:outerShdw blurRad="38100" dist="19050" dir="2700000" algn="tl" rotWithShape="0">
                    <a:schemeClr val="dk1">
                      <a:alpha val="40000"/>
                    </a:schemeClr>
                  </a:outerShdw>
                </a:effectLst>
              </a:rPr>
              <a:t>Persignarse</a:t>
            </a:r>
          </a:p>
          <a:p>
            <a:pPr marL="914400" indent="-914400" algn="just">
              <a:buAutoNum type="arabicPeriod"/>
            </a:pPr>
            <a:r>
              <a:rPr lang="es-ES" sz="2000" b="1" cap="none" spc="0" dirty="0">
                <a:ln w="0"/>
                <a:solidFill>
                  <a:schemeClr val="tx1"/>
                </a:solidFill>
                <a:effectLst>
                  <a:outerShdw blurRad="38100" dist="19050" dir="2700000" algn="tl" rotWithShape="0">
                    <a:schemeClr val="dk1">
                      <a:alpha val="40000"/>
                    </a:schemeClr>
                  </a:outerShdw>
                </a:effectLst>
              </a:rPr>
              <a:t>C</a:t>
            </a:r>
            <a:r>
              <a:rPr lang="es-ES" sz="2000" b="1" dirty="0">
                <a:ln w="0"/>
                <a:solidFill>
                  <a:schemeClr val="tx1"/>
                </a:solidFill>
                <a:effectLst>
                  <a:outerShdw blurRad="38100" dist="19050" dir="2700000" algn="tl" rotWithShape="0">
                    <a:schemeClr val="dk1">
                      <a:alpha val="40000"/>
                    </a:schemeClr>
                  </a:outerShdw>
                </a:effectLst>
              </a:rPr>
              <a:t>anto: </a:t>
            </a:r>
            <a:r>
              <a:rPr lang="es-ES" sz="2000" dirty="0">
                <a:ln w="0"/>
                <a:solidFill>
                  <a:schemeClr val="tx1"/>
                </a:solidFill>
                <a:effectLst>
                  <a:outerShdw blurRad="38100" dist="19050" dir="2700000" algn="tl" rotWithShape="0">
                    <a:schemeClr val="dk1">
                      <a:alpha val="40000"/>
                    </a:schemeClr>
                  </a:outerShdw>
                </a:effectLst>
              </a:rPr>
              <a:t>proyectar unos segundos el canto para ambientar el momento, ingresando al siguiente enlace:</a:t>
            </a:r>
          </a:p>
          <a:p>
            <a:pPr algn="just"/>
            <a:r>
              <a:rPr lang="es-ES" sz="2000" dirty="0">
                <a:ln w="0"/>
                <a:solidFill>
                  <a:schemeClr val="tx1"/>
                </a:solidFill>
                <a:effectLst>
                  <a:outerShdw blurRad="38100" dist="19050" dir="2700000" algn="tl" rotWithShape="0">
                    <a:schemeClr val="dk1">
                      <a:alpha val="40000"/>
                    </a:schemeClr>
                  </a:outerShdw>
                </a:effectLst>
                <a:hlinkClick r:id="rId2"/>
              </a:rPr>
              <a:t>https://www.youtube.com/watch?v=SG3R7366iAw</a:t>
            </a:r>
            <a:r>
              <a:rPr lang="es-ES" sz="2000" dirty="0">
                <a:ln w="0"/>
                <a:solidFill>
                  <a:schemeClr val="tx1"/>
                </a:solidFill>
                <a:effectLst>
                  <a:outerShdw blurRad="38100" dist="19050" dir="2700000" algn="tl" rotWithShape="0">
                    <a:schemeClr val="dk1">
                      <a:alpha val="40000"/>
                    </a:schemeClr>
                  </a:outerShdw>
                </a:effectLst>
              </a:rPr>
              <a:t> </a:t>
            </a:r>
          </a:p>
          <a:p>
            <a:pPr marL="457200" indent="-457200" algn="just">
              <a:buAutoNum type="arabicPeriod" startAt="3"/>
            </a:pPr>
            <a:r>
              <a:rPr lang="es-ES" sz="2000" b="1" cap="none" spc="0" dirty="0">
                <a:ln w="0"/>
                <a:solidFill>
                  <a:schemeClr val="tx1"/>
                </a:solidFill>
                <a:effectLst>
                  <a:outerShdw blurRad="38100" dist="19050" dir="2700000" algn="tl" rotWithShape="0">
                    <a:schemeClr val="dk1">
                      <a:alpha val="40000"/>
                    </a:schemeClr>
                  </a:outerShdw>
                </a:effectLst>
              </a:rPr>
              <a:t>Dinámica de oración:</a:t>
            </a:r>
            <a:r>
              <a:rPr lang="es-ES" sz="2000" b="1" dirty="0">
                <a:ln w="0"/>
                <a:solidFill>
                  <a:schemeClr val="tx1"/>
                </a:solidFill>
                <a:effectLst>
                  <a:outerShdw blurRad="38100" dist="19050" dir="2700000" algn="tl" rotWithShape="0">
                    <a:schemeClr val="dk1">
                      <a:alpha val="40000"/>
                    </a:schemeClr>
                  </a:outerShdw>
                </a:effectLst>
              </a:rPr>
              <a:t> </a:t>
            </a:r>
            <a:r>
              <a:rPr lang="es-ES" sz="2000" dirty="0">
                <a:ln w="0"/>
                <a:solidFill>
                  <a:schemeClr val="tx1"/>
                </a:solidFill>
                <a:effectLst>
                  <a:outerShdw blurRad="38100" dist="19050" dir="2700000" algn="tl" rotWithShape="0">
                    <a:schemeClr val="dk1">
                      <a:alpha val="40000"/>
                    </a:schemeClr>
                  </a:outerShdw>
                </a:effectLst>
              </a:rPr>
              <a:t> En un primer momento se hará lectura del primer misterio y la oración por el continente misionero:</a:t>
            </a:r>
          </a:p>
          <a:p>
            <a:pPr algn="just"/>
            <a:endParaRPr lang="es-ES" sz="2400" b="0" cap="none" spc="0" dirty="0">
              <a:ln w="0"/>
              <a:solidFill>
                <a:schemeClr val="tx1"/>
              </a:solidFill>
              <a:effectLst>
                <a:outerShdw blurRad="38100" dist="19050" dir="2700000" algn="tl" rotWithShape="0">
                  <a:schemeClr val="dk1">
                    <a:alpha val="40000"/>
                  </a:schemeClr>
                </a:outerShdw>
              </a:effectLst>
            </a:endParaRPr>
          </a:p>
          <a:p>
            <a:pPr algn="just"/>
            <a:endParaRPr lang="es-ES" sz="2400" dirty="0">
              <a:ln w="0"/>
              <a:solidFill>
                <a:schemeClr val="tx1"/>
              </a:solidFill>
              <a:effectLst>
                <a:outerShdw blurRad="38100" dist="19050" dir="2700000" algn="tl" rotWithShape="0">
                  <a:schemeClr val="dk1">
                    <a:alpha val="40000"/>
                  </a:schemeClr>
                </a:outerShdw>
              </a:effectLst>
            </a:endParaRPr>
          </a:p>
          <a:p>
            <a:pPr algn="just"/>
            <a:endParaRPr lang="es-ES" sz="2400" b="0" cap="none" spc="0" dirty="0">
              <a:ln w="0"/>
              <a:solidFill>
                <a:schemeClr val="tx1"/>
              </a:solidFill>
              <a:effectLst>
                <a:outerShdw blurRad="38100" dist="19050" dir="2700000" algn="tl" rotWithShape="0">
                  <a:schemeClr val="dk1">
                    <a:alpha val="40000"/>
                  </a:schemeClr>
                </a:outerShdw>
              </a:effectLst>
            </a:endParaRPr>
          </a:p>
        </p:txBody>
      </p:sp>
      <p:sp>
        <p:nvSpPr>
          <p:cNvPr id="5" name="CuadroTexto 4">
            <a:extLst>
              <a:ext uri="{FF2B5EF4-FFF2-40B4-BE49-F238E27FC236}">
                <a16:creationId xmlns:a16="http://schemas.microsoft.com/office/drawing/2014/main" id="{79A5C9F6-4127-4B4F-E7BB-1351FEFD174C}"/>
              </a:ext>
            </a:extLst>
          </p:cNvPr>
          <p:cNvSpPr txBox="1"/>
          <p:nvPr/>
        </p:nvSpPr>
        <p:spPr>
          <a:xfrm>
            <a:off x="105894" y="2894822"/>
            <a:ext cx="8904514" cy="2040302"/>
          </a:xfrm>
          <a:prstGeom prst="rect">
            <a:avLst/>
          </a:prstGeom>
          <a:noFill/>
        </p:spPr>
        <p:txBody>
          <a:bodyPr wrap="square">
            <a:spAutoFit/>
          </a:bodyPr>
          <a:lstStyle/>
          <a:p>
            <a:pPr algn="just">
              <a:lnSpc>
                <a:spcPct val="107000"/>
              </a:lnSpc>
              <a:spcAft>
                <a:spcPts val="800"/>
              </a:spcAft>
            </a:pPr>
            <a:r>
              <a:rPr lang="es-MX" sz="1700" kern="100" dirty="0">
                <a:effectLst/>
                <a:latin typeface="Times New Roman" panose="02020603050405020304" pitchFamily="18" charset="0"/>
                <a:ea typeface="Aptos" panose="020B0004020202020204" pitchFamily="34" charset="0"/>
                <a:cs typeface="Times New Roman" panose="02020603050405020304" pitchFamily="18" charset="0"/>
              </a:rPr>
              <a:t>Hoy en día el carisma allamaniano comparte la MISIÓN de la consolación mediante la “la formación de parroquias misioneras, la evangelización de los jóvenes, la acogida y la atención a los inmigrantes, la presencia en los suburbios o periferias y el uso de los medios de comunicación como herramienta de formación y animación misionera.” podríamos decir que es uno de los continentes en el que menos pobreza hay, sin embargo, no son ajenos a este flagelo. En las últimas décadas, han aparecido un notable número de nuevos Estados independientes en el este de Europa, lo cual ha creado zonas de gran inestabilidad, provocando frecuentemente choques violentos.</a:t>
            </a:r>
            <a:endParaRPr lang="es-CO" sz="17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C2035379-8424-732B-691C-5F5D8E70794A}"/>
              </a:ext>
            </a:extLst>
          </p:cNvPr>
          <p:cNvSpPr txBox="1"/>
          <p:nvPr/>
        </p:nvSpPr>
        <p:spPr>
          <a:xfrm>
            <a:off x="1902038" y="2525490"/>
            <a:ext cx="5388429" cy="369332"/>
          </a:xfrm>
          <a:prstGeom prst="rect">
            <a:avLst/>
          </a:prstGeom>
          <a:noFill/>
        </p:spPr>
        <p:txBody>
          <a:bodyPr wrap="square">
            <a:spAutoFit/>
          </a:bodyPr>
          <a:lstStyle/>
          <a:p>
            <a:pPr algn="just"/>
            <a:r>
              <a:rPr lang="es-CO" sz="1800" b="1" kern="100" dirty="0">
                <a:latin typeface="Times New Roman" panose="02020603050405020304" pitchFamily="18" charset="0"/>
                <a:ea typeface="Aptos" panose="020B0004020202020204" pitchFamily="34" charset="0"/>
                <a:cs typeface="Times New Roman" panose="02020603050405020304" pitchFamily="18" charset="0"/>
              </a:rPr>
              <a:t>TERCE</a:t>
            </a:r>
            <a:r>
              <a:rPr lang="es-CO" sz="1800" b="1" kern="100" dirty="0">
                <a:effectLst/>
                <a:latin typeface="Times New Roman" panose="02020603050405020304" pitchFamily="18" charset="0"/>
                <a:ea typeface="Aptos" panose="020B0004020202020204" pitchFamily="34" charset="0"/>
                <a:cs typeface="Times New Roman" panose="02020603050405020304" pitchFamily="18" charset="0"/>
              </a:rPr>
              <a:t>R MISTERIO: REZAMOS POR</a:t>
            </a:r>
            <a:r>
              <a:rPr lang="es-CO" sz="1800" b="1" kern="100" dirty="0">
                <a:latin typeface="Times New Roman" panose="02020603050405020304" pitchFamily="18" charset="0"/>
                <a:ea typeface="Aptos" panose="020B0004020202020204" pitchFamily="34" charset="0"/>
                <a:cs typeface="Times New Roman" panose="02020603050405020304" pitchFamily="18" charset="0"/>
              </a:rPr>
              <a:t> EUROPA</a:t>
            </a:r>
            <a:endParaRPr lang="es-CO"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322893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DD8A1D7-D99B-FCAE-49EF-A7B1C5E64E35}"/>
              </a:ext>
            </a:extLst>
          </p:cNvPr>
          <p:cNvSpPr txBox="1"/>
          <p:nvPr/>
        </p:nvSpPr>
        <p:spPr>
          <a:xfrm>
            <a:off x="293915" y="105850"/>
            <a:ext cx="8654142" cy="4273414"/>
          </a:xfrm>
          <a:prstGeom prst="rect">
            <a:avLst/>
          </a:prstGeom>
          <a:noFill/>
        </p:spPr>
        <p:txBody>
          <a:bodyPr wrap="square">
            <a:spAutoFit/>
          </a:bodyPr>
          <a:lstStyle/>
          <a:p>
            <a:pPr algn="just">
              <a:lnSpc>
                <a:spcPct val="107000"/>
              </a:lnSpc>
              <a:spcAft>
                <a:spcPts val="800"/>
              </a:spcAft>
            </a:pPr>
            <a:r>
              <a:rPr lang="es-MX" sz="2000" b="1" i="1" kern="100" dirty="0">
                <a:effectLst/>
                <a:latin typeface="Times New Roman" panose="02020603050405020304" pitchFamily="18" charset="0"/>
                <a:ea typeface="Aptos" panose="020B0004020202020204" pitchFamily="34" charset="0"/>
                <a:cs typeface="Times New Roman" panose="02020603050405020304" pitchFamily="18" charset="0"/>
              </a:rPr>
              <a:t>Oremos con la intención del misterio del Rosario Misionero: </a:t>
            </a:r>
            <a:r>
              <a:rPr lang="es-MX" sz="2000" kern="100" dirty="0">
                <a:effectLst/>
                <a:latin typeface="Times New Roman" panose="02020603050405020304" pitchFamily="18" charset="0"/>
                <a:ea typeface="Aptos" panose="020B0004020202020204" pitchFamily="34" charset="0"/>
                <a:cs typeface="Times New Roman" panose="02020603050405020304" pitchFamily="18" charset="0"/>
              </a:rPr>
              <a:t>Supliquemos al Señor, por intercesión de nuestra Madre Consolata, que les des a las familias de Europa un espíritu generoso, abierto a su misión en lo concerniente a la transmisión de la vida. Libera a este continente de la cultura de la muerte y del hedonismo que busca impregnarlo y alejarlo de Dios. Que los misioneros, misioneras y laicos de la Consolata reciban los medios suficientes para seguir construyendo la casa común, en la que se respeten la dignidad y los derechos de todos. Amén. </a:t>
            </a:r>
            <a:endParaRPr lang="es-CO" sz="1800" kern="100" dirty="0">
              <a:latin typeface="Times New Roman" panose="02020603050405020304" pitchFamily="18" charset="0"/>
              <a:ea typeface="Aptos" panose="020B0004020202020204" pitchFamily="34" charset="0"/>
              <a:cs typeface="Times New Roman" panose="02020603050405020304" pitchFamily="18" charset="0"/>
            </a:endParaRPr>
          </a:p>
          <a:p>
            <a:pPr algn="just">
              <a:lnSpc>
                <a:spcPct val="107000"/>
              </a:lnSpc>
              <a:spcAft>
                <a:spcPts val="800"/>
              </a:spcAft>
            </a:pPr>
            <a:r>
              <a:rPr lang="es-CO" sz="2400" b="1" kern="100" dirty="0">
                <a:effectLst/>
                <a:latin typeface="Times New Roman" panose="02020603050405020304" pitchFamily="18" charset="0"/>
                <a:ea typeface="Aptos" panose="020B0004020202020204" pitchFamily="34" charset="0"/>
                <a:cs typeface="Times New Roman" panose="02020603050405020304" pitchFamily="18" charset="0"/>
              </a:rPr>
              <a:t>4. </a:t>
            </a:r>
            <a:r>
              <a:rPr lang="es-CO" sz="2400" kern="100" dirty="0">
                <a:effectLst/>
                <a:latin typeface="Times New Roman" panose="02020603050405020304" pitchFamily="18" charset="0"/>
                <a:ea typeface="Aptos" panose="020B0004020202020204" pitchFamily="34" charset="0"/>
                <a:cs typeface="Times New Roman" panose="02020603050405020304" pitchFamily="18" charset="0"/>
              </a:rPr>
              <a:t>Padre Nuestro, 3 Ave Marías y Gloria…</a:t>
            </a:r>
          </a:p>
          <a:p>
            <a:pPr algn="just">
              <a:lnSpc>
                <a:spcPct val="107000"/>
              </a:lnSpc>
              <a:spcAft>
                <a:spcPts val="800"/>
              </a:spcAft>
            </a:pPr>
            <a:r>
              <a:rPr lang="es-CO" sz="2400" b="1" kern="100" dirty="0">
                <a:effectLst/>
                <a:latin typeface="Times New Roman" panose="02020603050405020304" pitchFamily="18" charset="0"/>
                <a:ea typeface="Aptos" panose="020B0004020202020204" pitchFamily="34" charset="0"/>
                <a:cs typeface="Times New Roman" panose="02020603050405020304" pitchFamily="18" charset="0"/>
              </a:rPr>
              <a:t>5. </a:t>
            </a:r>
            <a:r>
              <a:rPr lang="es-CO" sz="2400" kern="100" dirty="0">
                <a:latin typeface="Times New Roman" panose="02020603050405020304" pitchFamily="18" charset="0"/>
                <a:ea typeface="Aptos" panose="020B0004020202020204" pitchFamily="34" charset="0"/>
                <a:cs typeface="Times New Roman" panose="02020603050405020304" pitchFamily="18" charset="0"/>
              </a:rPr>
              <a:t>Beato José Allamano…</a:t>
            </a:r>
            <a:endParaRPr lang="es-CO" sz="2400" b="1"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07000"/>
              </a:lnSpc>
              <a:spcAft>
                <a:spcPts val="800"/>
              </a:spcAft>
            </a:pPr>
            <a:r>
              <a:rPr lang="es-CO" sz="2400" b="1" kern="100" dirty="0">
                <a:latin typeface="Times New Roman" panose="02020603050405020304" pitchFamily="18" charset="0"/>
                <a:ea typeface="Aptos" panose="020B0004020202020204" pitchFamily="34" charset="0"/>
                <a:cs typeface="Times New Roman" panose="02020603050405020304" pitchFamily="18" charset="0"/>
              </a:rPr>
              <a:t>5. Persignarse </a:t>
            </a:r>
            <a:endParaRPr lang="es-CO"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3074" name="Picture 2" descr="Europa El Continente Con Paises Vector PNG ,dibujos Territorios Mapa  Ilustración Sobre Fondo Blanco Clipart, Diseño De Pegatinas Con Mapa De  Europa De Dibujos Animados Aislado, Pegatina PNG y Vector para Descargar">
            <a:extLst>
              <a:ext uri="{FF2B5EF4-FFF2-40B4-BE49-F238E27FC236}">
                <a16:creationId xmlns:a16="http://schemas.microsoft.com/office/drawing/2014/main" id="{3EA1DDDF-0B01-C0C3-1830-51330A6400C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889"/>
          <a:stretch/>
        </p:blipFill>
        <p:spPr bwMode="auto">
          <a:xfrm>
            <a:off x="5845629" y="2492830"/>
            <a:ext cx="3004456" cy="2544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69903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BA2A9F3-6271-4519-8082-A5A2A567D8CC}"/>
              </a:ext>
            </a:extLst>
          </p:cNvPr>
          <p:cNvSpPr/>
          <p:nvPr/>
        </p:nvSpPr>
        <p:spPr>
          <a:xfrm>
            <a:off x="1673614" y="0"/>
            <a:ext cx="5796780" cy="584775"/>
          </a:xfrm>
          <a:prstGeom prst="rect">
            <a:avLst/>
          </a:prstGeom>
          <a:noFill/>
        </p:spPr>
        <p:txBody>
          <a:bodyPr wrap="none" lIns="91440" tIns="45720" rIns="91440" bIns="45720">
            <a:spAutoFit/>
          </a:bodyPr>
          <a:lstStyle/>
          <a:p>
            <a:pPr algn="ctr"/>
            <a:r>
              <a:rPr lang="es-ES" sz="3200" dirty="0">
                <a:ln w="0"/>
                <a:solidFill>
                  <a:schemeClr val="tx1"/>
                </a:solidFill>
                <a:effectLst>
                  <a:outerShdw blurRad="38100" dist="19050" dir="2700000" algn="tl" rotWithShape="0">
                    <a:schemeClr val="dk1">
                      <a:alpha val="40000"/>
                    </a:schemeClr>
                  </a:outerShdw>
                </a:effectLst>
              </a:rPr>
              <a:t>JUEVES 12 DE SEPTIEMBRE</a:t>
            </a:r>
            <a:endParaRPr lang="es-ES" sz="3200" b="0" cap="none" spc="0" dirty="0">
              <a:ln w="0"/>
              <a:solidFill>
                <a:schemeClr val="tx1"/>
              </a:solidFill>
              <a:effectLst>
                <a:outerShdw blurRad="38100" dist="19050" dir="2700000" algn="tl" rotWithShape="0">
                  <a:schemeClr val="dk1">
                    <a:alpha val="40000"/>
                  </a:schemeClr>
                </a:outerShdw>
              </a:effectLst>
            </a:endParaRPr>
          </a:p>
        </p:txBody>
      </p:sp>
      <p:sp>
        <p:nvSpPr>
          <p:cNvPr id="3" name="Rectángulo 2">
            <a:extLst>
              <a:ext uri="{FF2B5EF4-FFF2-40B4-BE49-F238E27FC236}">
                <a16:creationId xmlns:a16="http://schemas.microsoft.com/office/drawing/2014/main" id="{71FDB2DA-B4E1-CFE2-172E-8C87F741754B}"/>
              </a:ext>
            </a:extLst>
          </p:cNvPr>
          <p:cNvSpPr/>
          <p:nvPr/>
        </p:nvSpPr>
        <p:spPr>
          <a:xfrm>
            <a:off x="105894" y="584775"/>
            <a:ext cx="8904514" cy="3046988"/>
          </a:xfrm>
          <a:prstGeom prst="rect">
            <a:avLst/>
          </a:prstGeom>
          <a:noFill/>
        </p:spPr>
        <p:txBody>
          <a:bodyPr wrap="square" lIns="91440" tIns="45720" rIns="91440" bIns="45720">
            <a:spAutoFit/>
          </a:bodyPr>
          <a:lstStyle/>
          <a:p>
            <a:pPr marL="914400" indent="-914400" algn="just">
              <a:buAutoNum type="arabicPeriod"/>
            </a:pPr>
            <a:r>
              <a:rPr lang="es-ES" sz="2000" b="1" dirty="0">
                <a:ln w="0"/>
                <a:solidFill>
                  <a:schemeClr val="tx1"/>
                </a:solidFill>
                <a:effectLst>
                  <a:outerShdw blurRad="38100" dist="19050" dir="2700000" algn="tl" rotWithShape="0">
                    <a:schemeClr val="dk1">
                      <a:alpha val="40000"/>
                    </a:schemeClr>
                  </a:outerShdw>
                </a:effectLst>
              </a:rPr>
              <a:t>Persignarse</a:t>
            </a:r>
          </a:p>
          <a:p>
            <a:pPr marL="914400" indent="-914400" algn="just">
              <a:buAutoNum type="arabicPeriod"/>
            </a:pPr>
            <a:r>
              <a:rPr lang="es-ES" sz="2000" b="1" cap="none" spc="0" dirty="0">
                <a:ln w="0"/>
                <a:solidFill>
                  <a:schemeClr val="tx1"/>
                </a:solidFill>
                <a:effectLst>
                  <a:outerShdw blurRad="38100" dist="19050" dir="2700000" algn="tl" rotWithShape="0">
                    <a:schemeClr val="dk1">
                      <a:alpha val="40000"/>
                    </a:schemeClr>
                  </a:outerShdw>
                </a:effectLst>
              </a:rPr>
              <a:t>C</a:t>
            </a:r>
            <a:r>
              <a:rPr lang="es-ES" sz="2000" b="1" dirty="0">
                <a:ln w="0"/>
                <a:solidFill>
                  <a:schemeClr val="tx1"/>
                </a:solidFill>
                <a:effectLst>
                  <a:outerShdw blurRad="38100" dist="19050" dir="2700000" algn="tl" rotWithShape="0">
                    <a:schemeClr val="dk1">
                      <a:alpha val="40000"/>
                    </a:schemeClr>
                  </a:outerShdw>
                </a:effectLst>
              </a:rPr>
              <a:t>anto: </a:t>
            </a:r>
            <a:r>
              <a:rPr lang="es-ES" sz="2000" dirty="0">
                <a:ln w="0"/>
                <a:solidFill>
                  <a:schemeClr val="tx1"/>
                </a:solidFill>
                <a:effectLst>
                  <a:outerShdw blurRad="38100" dist="19050" dir="2700000" algn="tl" rotWithShape="0">
                    <a:schemeClr val="dk1">
                      <a:alpha val="40000"/>
                    </a:schemeClr>
                  </a:outerShdw>
                </a:effectLst>
              </a:rPr>
              <a:t>proyectar unos segundos el canto para ambientar el momento, ingresando al siguiente enlace:</a:t>
            </a:r>
          </a:p>
          <a:p>
            <a:pPr algn="just"/>
            <a:r>
              <a:rPr lang="es-ES" sz="2000" dirty="0">
                <a:ln w="0"/>
                <a:solidFill>
                  <a:schemeClr val="tx1"/>
                </a:solidFill>
                <a:effectLst>
                  <a:outerShdw blurRad="38100" dist="19050" dir="2700000" algn="tl" rotWithShape="0">
                    <a:schemeClr val="dk1">
                      <a:alpha val="40000"/>
                    </a:schemeClr>
                  </a:outerShdw>
                </a:effectLst>
                <a:hlinkClick r:id="rId2"/>
              </a:rPr>
              <a:t>https://www.youtube.com/watch?v=SG3R7366iAw</a:t>
            </a:r>
            <a:r>
              <a:rPr lang="es-ES" sz="2000" dirty="0">
                <a:ln w="0"/>
                <a:solidFill>
                  <a:schemeClr val="tx1"/>
                </a:solidFill>
                <a:effectLst>
                  <a:outerShdw blurRad="38100" dist="19050" dir="2700000" algn="tl" rotWithShape="0">
                    <a:schemeClr val="dk1">
                      <a:alpha val="40000"/>
                    </a:schemeClr>
                  </a:outerShdw>
                </a:effectLst>
              </a:rPr>
              <a:t> </a:t>
            </a:r>
          </a:p>
          <a:p>
            <a:pPr marL="457200" indent="-457200" algn="just">
              <a:buAutoNum type="arabicPeriod" startAt="3"/>
            </a:pPr>
            <a:r>
              <a:rPr lang="es-ES" sz="2000" b="1" cap="none" spc="0" dirty="0">
                <a:ln w="0"/>
                <a:solidFill>
                  <a:schemeClr val="tx1"/>
                </a:solidFill>
                <a:effectLst>
                  <a:outerShdw blurRad="38100" dist="19050" dir="2700000" algn="tl" rotWithShape="0">
                    <a:schemeClr val="dk1">
                      <a:alpha val="40000"/>
                    </a:schemeClr>
                  </a:outerShdw>
                </a:effectLst>
              </a:rPr>
              <a:t>Dinámica de oración:</a:t>
            </a:r>
            <a:r>
              <a:rPr lang="es-ES" sz="2000" b="1" dirty="0">
                <a:ln w="0"/>
                <a:solidFill>
                  <a:schemeClr val="tx1"/>
                </a:solidFill>
                <a:effectLst>
                  <a:outerShdw blurRad="38100" dist="19050" dir="2700000" algn="tl" rotWithShape="0">
                    <a:schemeClr val="dk1">
                      <a:alpha val="40000"/>
                    </a:schemeClr>
                  </a:outerShdw>
                </a:effectLst>
              </a:rPr>
              <a:t> </a:t>
            </a:r>
            <a:r>
              <a:rPr lang="es-ES" sz="2000" dirty="0">
                <a:ln w="0"/>
                <a:solidFill>
                  <a:schemeClr val="tx1"/>
                </a:solidFill>
                <a:effectLst>
                  <a:outerShdw blurRad="38100" dist="19050" dir="2700000" algn="tl" rotWithShape="0">
                    <a:schemeClr val="dk1">
                      <a:alpha val="40000"/>
                    </a:schemeClr>
                  </a:outerShdw>
                </a:effectLst>
              </a:rPr>
              <a:t> En un primer momento se hará lectura del primer misterio y la oración por el continente misionero:</a:t>
            </a:r>
          </a:p>
          <a:p>
            <a:pPr algn="just"/>
            <a:endParaRPr lang="es-ES" sz="2400" b="0" cap="none" spc="0" dirty="0">
              <a:ln w="0"/>
              <a:solidFill>
                <a:schemeClr val="tx1"/>
              </a:solidFill>
              <a:effectLst>
                <a:outerShdw blurRad="38100" dist="19050" dir="2700000" algn="tl" rotWithShape="0">
                  <a:schemeClr val="dk1">
                    <a:alpha val="40000"/>
                  </a:schemeClr>
                </a:outerShdw>
              </a:effectLst>
            </a:endParaRPr>
          </a:p>
          <a:p>
            <a:pPr algn="just"/>
            <a:endParaRPr lang="es-ES" sz="2400" dirty="0">
              <a:ln w="0"/>
              <a:solidFill>
                <a:schemeClr val="tx1"/>
              </a:solidFill>
              <a:effectLst>
                <a:outerShdw blurRad="38100" dist="19050" dir="2700000" algn="tl" rotWithShape="0">
                  <a:schemeClr val="dk1">
                    <a:alpha val="40000"/>
                  </a:schemeClr>
                </a:outerShdw>
              </a:effectLst>
            </a:endParaRPr>
          </a:p>
          <a:p>
            <a:pPr algn="just"/>
            <a:endParaRPr lang="es-ES" sz="2400" b="0" cap="none" spc="0" dirty="0">
              <a:ln w="0"/>
              <a:solidFill>
                <a:schemeClr val="tx1"/>
              </a:solidFill>
              <a:effectLst>
                <a:outerShdw blurRad="38100" dist="19050" dir="2700000" algn="tl" rotWithShape="0">
                  <a:schemeClr val="dk1">
                    <a:alpha val="40000"/>
                  </a:schemeClr>
                </a:outerShdw>
              </a:effectLst>
            </a:endParaRPr>
          </a:p>
        </p:txBody>
      </p:sp>
      <p:sp>
        <p:nvSpPr>
          <p:cNvPr id="5" name="CuadroTexto 4">
            <a:extLst>
              <a:ext uri="{FF2B5EF4-FFF2-40B4-BE49-F238E27FC236}">
                <a16:creationId xmlns:a16="http://schemas.microsoft.com/office/drawing/2014/main" id="{79A5C9F6-4127-4B4F-E7BB-1351FEFD174C}"/>
              </a:ext>
            </a:extLst>
          </p:cNvPr>
          <p:cNvSpPr txBox="1"/>
          <p:nvPr/>
        </p:nvSpPr>
        <p:spPr>
          <a:xfrm>
            <a:off x="105894" y="2894822"/>
            <a:ext cx="8904514" cy="2154564"/>
          </a:xfrm>
          <a:prstGeom prst="rect">
            <a:avLst/>
          </a:prstGeom>
          <a:noFill/>
        </p:spPr>
        <p:txBody>
          <a:bodyPr wrap="square">
            <a:spAutoFit/>
          </a:bodyPr>
          <a:lstStyle/>
          <a:p>
            <a:pPr algn="just">
              <a:lnSpc>
                <a:spcPct val="107000"/>
              </a:lnSpc>
              <a:spcAft>
                <a:spcPts val="800"/>
              </a:spcAft>
            </a:pPr>
            <a:r>
              <a:rPr lang="es-MX" sz="1800" kern="100" dirty="0">
                <a:effectLst/>
                <a:latin typeface="Times New Roman" panose="02020603050405020304" pitchFamily="18" charset="0"/>
                <a:ea typeface="Aptos" panose="020B0004020202020204" pitchFamily="34" charset="0"/>
                <a:cs typeface="Times New Roman" panose="02020603050405020304" pitchFamily="18" charset="0"/>
              </a:rPr>
              <a:t>En la esfera de desarrollo, las situaciones en el continente asiático son tan diversas que dificultan su clasificación en una sola categoría. Algunos países están muy desarrollados, mientras que otros siguen aplicando políticas económicas pobres. En algunos casos, el costo de ese desarrollo ha sido el cambio de los valores sociales y religiosos de sus familias (…) Algunos países reducen las personas más vulnerables en la vida cotidiana al nivel de ciudadanos de segunda clase, con poca protección de sus derechos humanos fundamentales. En otros países se niega la libertad religiosa. </a:t>
            </a:r>
            <a:endParaRPr lang="es-CO"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C2035379-8424-732B-691C-5F5D8E70794A}"/>
              </a:ext>
            </a:extLst>
          </p:cNvPr>
          <p:cNvSpPr txBox="1"/>
          <p:nvPr/>
        </p:nvSpPr>
        <p:spPr>
          <a:xfrm>
            <a:off x="1902038" y="2525490"/>
            <a:ext cx="5388429" cy="369332"/>
          </a:xfrm>
          <a:prstGeom prst="rect">
            <a:avLst/>
          </a:prstGeom>
          <a:noFill/>
        </p:spPr>
        <p:txBody>
          <a:bodyPr wrap="square">
            <a:spAutoFit/>
          </a:bodyPr>
          <a:lstStyle/>
          <a:p>
            <a:pPr algn="just"/>
            <a:r>
              <a:rPr lang="es-CO" sz="1800" b="1" kern="100" dirty="0">
                <a:latin typeface="Times New Roman" panose="02020603050405020304" pitchFamily="18" charset="0"/>
                <a:ea typeface="Aptos" panose="020B0004020202020204" pitchFamily="34" charset="0"/>
                <a:cs typeface="Times New Roman" panose="02020603050405020304" pitchFamily="18" charset="0"/>
              </a:rPr>
              <a:t>CUARTO</a:t>
            </a:r>
            <a:r>
              <a:rPr lang="es-CO" sz="1800" b="1" kern="100" dirty="0">
                <a:effectLst/>
                <a:latin typeface="Times New Roman" panose="02020603050405020304" pitchFamily="18" charset="0"/>
                <a:ea typeface="Aptos" panose="020B0004020202020204" pitchFamily="34" charset="0"/>
                <a:cs typeface="Times New Roman" panose="02020603050405020304" pitchFamily="18" charset="0"/>
              </a:rPr>
              <a:t> MISTERIO: REZAMOS POR</a:t>
            </a:r>
            <a:r>
              <a:rPr lang="es-CO" sz="1800" b="1" kern="100" dirty="0">
                <a:latin typeface="Times New Roman" panose="02020603050405020304" pitchFamily="18" charset="0"/>
                <a:ea typeface="Aptos" panose="020B0004020202020204" pitchFamily="34" charset="0"/>
                <a:cs typeface="Times New Roman" panose="02020603050405020304" pitchFamily="18" charset="0"/>
              </a:rPr>
              <a:t> ASIA</a:t>
            </a:r>
            <a:endParaRPr lang="es-CO"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838317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DD8A1D7-D99B-FCAE-49EF-A7B1C5E64E35}"/>
              </a:ext>
            </a:extLst>
          </p:cNvPr>
          <p:cNvSpPr txBox="1"/>
          <p:nvPr/>
        </p:nvSpPr>
        <p:spPr>
          <a:xfrm>
            <a:off x="293915" y="105850"/>
            <a:ext cx="8654142" cy="4306372"/>
          </a:xfrm>
          <a:prstGeom prst="rect">
            <a:avLst/>
          </a:prstGeom>
          <a:noFill/>
        </p:spPr>
        <p:txBody>
          <a:bodyPr wrap="square">
            <a:spAutoFit/>
          </a:bodyPr>
          <a:lstStyle/>
          <a:p>
            <a:pPr algn="just">
              <a:lnSpc>
                <a:spcPct val="107000"/>
              </a:lnSpc>
              <a:spcAft>
                <a:spcPts val="800"/>
              </a:spcAft>
            </a:pPr>
            <a:r>
              <a:rPr lang="es-MX" sz="2000" b="1" i="1" kern="100" dirty="0">
                <a:effectLst/>
                <a:latin typeface="Times New Roman" panose="02020603050405020304" pitchFamily="18" charset="0"/>
                <a:ea typeface="Aptos" panose="020B0004020202020204" pitchFamily="34" charset="0"/>
                <a:cs typeface="Times New Roman" panose="02020603050405020304" pitchFamily="18" charset="0"/>
              </a:rPr>
              <a:t>Oremos con la intención del misterio del Rosario Misionero: </a:t>
            </a:r>
            <a:r>
              <a:rPr lang="es-MX" sz="2000" kern="100" dirty="0">
                <a:effectLst/>
                <a:latin typeface="Times New Roman" panose="02020603050405020304" pitchFamily="18" charset="0"/>
                <a:ea typeface="Aptos" panose="020B0004020202020204" pitchFamily="34" charset="0"/>
                <a:cs typeface="Times New Roman" panose="02020603050405020304" pitchFamily="18" charset="0"/>
              </a:rPr>
              <a:t>Supliquemos al Señor, por intercesión de nuestra Madre Consolata, protege a la Iglesia de Asia de todas las fuerzas que la amenazan, principalmente en las que la Iglesia es perseguida. Te pedimos por los pobres, oprimidos y marginados del continente asiático. Que los misioneros, misioneras y laicos de la Consolata puedan llegar a conocer la consolación de tu Hijo Jesucristo y a saborear así el gozo de la vida en su plenitud. Amén.</a:t>
            </a:r>
          </a:p>
          <a:p>
            <a:pPr algn="just">
              <a:lnSpc>
                <a:spcPct val="107000"/>
              </a:lnSpc>
              <a:spcAft>
                <a:spcPts val="800"/>
              </a:spcAft>
            </a:pPr>
            <a:endParaRPr lang="es-MX" sz="20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07000"/>
              </a:lnSpc>
              <a:spcAft>
                <a:spcPts val="800"/>
              </a:spcAft>
            </a:pPr>
            <a:r>
              <a:rPr lang="es-CO" sz="2400" b="1" kern="100" dirty="0">
                <a:effectLst/>
                <a:latin typeface="Times New Roman" panose="02020603050405020304" pitchFamily="18" charset="0"/>
                <a:ea typeface="Aptos" panose="020B0004020202020204" pitchFamily="34" charset="0"/>
                <a:cs typeface="Times New Roman" panose="02020603050405020304" pitchFamily="18" charset="0"/>
              </a:rPr>
              <a:t>4. </a:t>
            </a:r>
            <a:r>
              <a:rPr lang="es-CO" sz="2400" kern="100" dirty="0">
                <a:effectLst/>
                <a:latin typeface="Times New Roman" panose="02020603050405020304" pitchFamily="18" charset="0"/>
                <a:ea typeface="Aptos" panose="020B0004020202020204" pitchFamily="34" charset="0"/>
                <a:cs typeface="Times New Roman" panose="02020603050405020304" pitchFamily="18" charset="0"/>
              </a:rPr>
              <a:t>Padre Nuestro, 3 Ave Marías y Gloria…</a:t>
            </a:r>
          </a:p>
          <a:p>
            <a:pPr algn="just">
              <a:lnSpc>
                <a:spcPct val="107000"/>
              </a:lnSpc>
              <a:spcAft>
                <a:spcPts val="800"/>
              </a:spcAft>
            </a:pPr>
            <a:r>
              <a:rPr lang="es-CO" sz="2400" b="1" kern="100" dirty="0">
                <a:effectLst/>
                <a:latin typeface="Times New Roman" panose="02020603050405020304" pitchFamily="18" charset="0"/>
                <a:ea typeface="Aptos" panose="020B0004020202020204" pitchFamily="34" charset="0"/>
                <a:cs typeface="Times New Roman" panose="02020603050405020304" pitchFamily="18" charset="0"/>
              </a:rPr>
              <a:t>5. </a:t>
            </a:r>
            <a:r>
              <a:rPr lang="es-CO" sz="2400" kern="100" dirty="0">
                <a:latin typeface="Times New Roman" panose="02020603050405020304" pitchFamily="18" charset="0"/>
                <a:ea typeface="Aptos" panose="020B0004020202020204" pitchFamily="34" charset="0"/>
                <a:cs typeface="Times New Roman" panose="02020603050405020304" pitchFamily="18" charset="0"/>
              </a:rPr>
              <a:t>Beato José Allamano…</a:t>
            </a:r>
            <a:endParaRPr lang="es-CO" sz="2400" b="1"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07000"/>
              </a:lnSpc>
              <a:spcAft>
                <a:spcPts val="800"/>
              </a:spcAft>
            </a:pPr>
            <a:r>
              <a:rPr lang="es-CO" sz="2400" b="1" kern="100" dirty="0">
                <a:latin typeface="Times New Roman" panose="02020603050405020304" pitchFamily="18" charset="0"/>
                <a:ea typeface="Aptos" panose="020B0004020202020204" pitchFamily="34" charset="0"/>
                <a:cs typeface="Times New Roman" panose="02020603050405020304" pitchFamily="18" charset="0"/>
              </a:rPr>
              <a:t>5. Persignarse </a:t>
            </a:r>
            <a:endParaRPr lang="es-CO"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098" name="Picture 2" descr="Mapa de asia con diferentes animales. Banner de divertidos dibujos animados  para niños con el continente | Vector Premium">
            <a:extLst>
              <a:ext uri="{FF2B5EF4-FFF2-40B4-BE49-F238E27FC236}">
                <a16:creationId xmlns:a16="http://schemas.microsoft.com/office/drawing/2014/main" id="{2B457BD5-6F82-5E7B-7270-4362244E3F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7477" y="2322739"/>
            <a:ext cx="2498951" cy="253256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41100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BA2A9F3-6271-4519-8082-A5A2A567D8CC}"/>
              </a:ext>
            </a:extLst>
          </p:cNvPr>
          <p:cNvSpPr/>
          <p:nvPr/>
        </p:nvSpPr>
        <p:spPr>
          <a:xfrm>
            <a:off x="1571022" y="0"/>
            <a:ext cx="6001964" cy="584775"/>
          </a:xfrm>
          <a:prstGeom prst="rect">
            <a:avLst/>
          </a:prstGeom>
          <a:noFill/>
        </p:spPr>
        <p:txBody>
          <a:bodyPr wrap="none" lIns="91440" tIns="45720" rIns="91440" bIns="45720">
            <a:spAutoFit/>
          </a:bodyPr>
          <a:lstStyle/>
          <a:p>
            <a:pPr algn="ctr"/>
            <a:r>
              <a:rPr lang="es-ES" sz="3200" dirty="0">
                <a:ln w="0"/>
                <a:solidFill>
                  <a:schemeClr val="tx1"/>
                </a:solidFill>
                <a:effectLst>
                  <a:outerShdw blurRad="38100" dist="19050" dir="2700000" algn="tl" rotWithShape="0">
                    <a:schemeClr val="dk1">
                      <a:alpha val="40000"/>
                    </a:schemeClr>
                  </a:outerShdw>
                </a:effectLst>
              </a:rPr>
              <a:t>VIERNES 13 DE SEPTIEMBRE</a:t>
            </a:r>
            <a:endParaRPr lang="es-ES" sz="3200" b="0" cap="none" spc="0" dirty="0">
              <a:ln w="0"/>
              <a:solidFill>
                <a:schemeClr val="tx1"/>
              </a:solidFill>
              <a:effectLst>
                <a:outerShdw blurRad="38100" dist="19050" dir="2700000" algn="tl" rotWithShape="0">
                  <a:schemeClr val="dk1">
                    <a:alpha val="40000"/>
                  </a:schemeClr>
                </a:outerShdw>
              </a:effectLst>
            </a:endParaRPr>
          </a:p>
        </p:txBody>
      </p:sp>
      <p:sp>
        <p:nvSpPr>
          <p:cNvPr id="3" name="Rectángulo 2">
            <a:extLst>
              <a:ext uri="{FF2B5EF4-FFF2-40B4-BE49-F238E27FC236}">
                <a16:creationId xmlns:a16="http://schemas.microsoft.com/office/drawing/2014/main" id="{71FDB2DA-B4E1-CFE2-172E-8C87F741754B}"/>
              </a:ext>
            </a:extLst>
          </p:cNvPr>
          <p:cNvSpPr/>
          <p:nvPr/>
        </p:nvSpPr>
        <p:spPr>
          <a:xfrm>
            <a:off x="105894" y="584775"/>
            <a:ext cx="8904514" cy="3046988"/>
          </a:xfrm>
          <a:prstGeom prst="rect">
            <a:avLst/>
          </a:prstGeom>
          <a:noFill/>
        </p:spPr>
        <p:txBody>
          <a:bodyPr wrap="square" lIns="91440" tIns="45720" rIns="91440" bIns="45720">
            <a:spAutoFit/>
          </a:bodyPr>
          <a:lstStyle/>
          <a:p>
            <a:pPr marL="914400" indent="-914400" algn="just">
              <a:buAutoNum type="arabicPeriod"/>
            </a:pPr>
            <a:r>
              <a:rPr lang="es-ES" sz="2000" b="1" dirty="0">
                <a:ln w="0"/>
                <a:solidFill>
                  <a:schemeClr val="tx1"/>
                </a:solidFill>
                <a:effectLst>
                  <a:outerShdw blurRad="38100" dist="19050" dir="2700000" algn="tl" rotWithShape="0">
                    <a:schemeClr val="dk1">
                      <a:alpha val="40000"/>
                    </a:schemeClr>
                  </a:outerShdw>
                </a:effectLst>
              </a:rPr>
              <a:t>Persignarse</a:t>
            </a:r>
          </a:p>
          <a:p>
            <a:pPr marL="914400" indent="-914400" algn="just">
              <a:buAutoNum type="arabicPeriod"/>
            </a:pPr>
            <a:r>
              <a:rPr lang="es-ES" sz="2000" b="1" cap="none" spc="0" dirty="0">
                <a:ln w="0"/>
                <a:solidFill>
                  <a:schemeClr val="tx1"/>
                </a:solidFill>
                <a:effectLst>
                  <a:outerShdw blurRad="38100" dist="19050" dir="2700000" algn="tl" rotWithShape="0">
                    <a:schemeClr val="dk1">
                      <a:alpha val="40000"/>
                    </a:schemeClr>
                  </a:outerShdw>
                </a:effectLst>
              </a:rPr>
              <a:t>C</a:t>
            </a:r>
            <a:r>
              <a:rPr lang="es-ES" sz="2000" b="1" dirty="0">
                <a:ln w="0"/>
                <a:solidFill>
                  <a:schemeClr val="tx1"/>
                </a:solidFill>
                <a:effectLst>
                  <a:outerShdw blurRad="38100" dist="19050" dir="2700000" algn="tl" rotWithShape="0">
                    <a:schemeClr val="dk1">
                      <a:alpha val="40000"/>
                    </a:schemeClr>
                  </a:outerShdw>
                </a:effectLst>
              </a:rPr>
              <a:t>anto: </a:t>
            </a:r>
            <a:r>
              <a:rPr lang="es-ES" sz="2000" dirty="0">
                <a:ln w="0"/>
                <a:solidFill>
                  <a:schemeClr val="tx1"/>
                </a:solidFill>
                <a:effectLst>
                  <a:outerShdw blurRad="38100" dist="19050" dir="2700000" algn="tl" rotWithShape="0">
                    <a:schemeClr val="dk1">
                      <a:alpha val="40000"/>
                    </a:schemeClr>
                  </a:outerShdw>
                </a:effectLst>
              </a:rPr>
              <a:t>proyectar unos segundos el canto para ambientar el momento, ingresando al siguiente enlace:</a:t>
            </a:r>
          </a:p>
          <a:p>
            <a:pPr algn="just"/>
            <a:r>
              <a:rPr lang="es-ES" sz="2000" dirty="0">
                <a:ln w="0"/>
                <a:solidFill>
                  <a:schemeClr val="tx1"/>
                </a:solidFill>
                <a:effectLst>
                  <a:outerShdw blurRad="38100" dist="19050" dir="2700000" algn="tl" rotWithShape="0">
                    <a:schemeClr val="dk1">
                      <a:alpha val="40000"/>
                    </a:schemeClr>
                  </a:outerShdw>
                </a:effectLst>
                <a:hlinkClick r:id="rId2"/>
              </a:rPr>
              <a:t>https://www.youtube.com/watch?v=SG3R7366iAw</a:t>
            </a:r>
            <a:r>
              <a:rPr lang="es-ES" sz="2000" dirty="0">
                <a:ln w="0"/>
                <a:solidFill>
                  <a:schemeClr val="tx1"/>
                </a:solidFill>
                <a:effectLst>
                  <a:outerShdw blurRad="38100" dist="19050" dir="2700000" algn="tl" rotWithShape="0">
                    <a:schemeClr val="dk1">
                      <a:alpha val="40000"/>
                    </a:schemeClr>
                  </a:outerShdw>
                </a:effectLst>
              </a:rPr>
              <a:t> </a:t>
            </a:r>
          </a:p>
          <a:p>
            <a:pPr marL="457200" indent="-457200" algn="just">
              <a:buAutoNum type="arabicPeriod" startAt="3"/>
            </a:pPr>
            <a:r>
              <a:rPr lang="es-ES" sz="2000" b="1" cap="none" spc="0" dirty="0">
                <a:ln w="0"/>
                <a:solidFill>
                  <a:schemeClr val="tx1"/>
                </a:solidFill>
                <a:effectLst>
                  <a:outerShdw blurRad="38100" dist="19050" dir="2700000" algn="tl" rotWithShape="0">
                    <a:schemeClr val="dk1">
                      <a:alpha val="40000"/>
                    </a:schemeClr>
                  </a:outerShdw>
                </a:effectLst>
              </a:rPr>
              <a:t>Dinámica de oración:</a:t>
            </a:r>
            <a:r>
              <a:rPr lang="es-ES" sz="2000" b="1" dirty="0">
                <a:ln w="0"/>
                <a:solidFill>
                  <a:schemeClr val="tx1"/>
                </a:solidFill>
                <a:effectLst>
                  <a:outerShdw blurRad="38100" dist="19050" dir="2700000" algn="tl" rotWithShape="0">
                    <a:schemeClr val="dk1">
                      <a:alpha val="40000"/>
                    </a:schemeClr>
                  </a:outerShdw>
                </a:effectLst>
              </a:rPr>
              <a:t> </a:t>
            </a:r>
            <a:r>
              <a:rPr lang="es-ES" sz="2000" dirty="0">
                <a:ln w="0"/>
                <a:solidFill>
                  <a:schemeClr val="tx1"/>
                </a:solidFill>
                <a:effectLst>
                  <a:outerShdw blurRad="38100" dist="19050" dir="2700000" algn="tl" rotWithShape="0">
                    <a:schemeClr val="dk1">
                      <a:alpha val="40000"/>
                    </a:schemeClr>
                  </a:outerShdw>
                </a:effectLst>
              </a:rPr>
              <a:t> En un primer momento se hará lectura del primer misterio y la oración por el continente misionero:</a:t>
            </a:r>
          </a:p>
          <a:p>
            <a:pPr algn="just"/>
            <a:endParaRPr lang="es-ES" sz="2400" b="0" cap="none" spc="0" dirty="0">
              <a:ln w="0"/>
              <a:solidFill>
                <a:schemeClr val="tx1"/>
              </a:solidFill>
              <a:effectLst>
                <a:outerShdw blurRad="38100" dist="19050" dir="2700000" algn="tl" rotWithShape="0">
                  <a:schemeClr val="dk1">
                    <a:alpha val="40000"/>
                  </a:schemeClr>
                </a:outerShdw>
              </a:effectLst>
            </a:endParaRPr>
          </a:p>
          <a:p>
            <a:pPr algn="just"/>
            <a:endParaRPr lang="es-ES" sz="2400" dirty="0">
              <a:ln w="0"/>
              <a:solidFill>
                <a:schemeClr val="tx1"/>
              </a:solidFill>
              <a:effectLst>
                <a:outerShdw blurRad="38100" dist="19050" dir="2700000" algn="tl" rotWithShape="0">
                  <a:schemeClr val="dk1">
                    <a:alpha val="40000"/>
                  </a:schemeClr>
                </a:outerShdw>
              </a:effectLst>
            </a:endParaRPr>
          </a:p>
          <a:p>
            <a:pPr algn="just"/>
            <a:endParaRPr lang="es-ES" sz="2400" b="0" cap="none" spc="0" dirty="0">
              <a:ln w="0"/>
              <a:solidFill>
                <a:schemeClr val="tx1"/>
              </a:solidFill>
              <a:effectLst>
                <a:outerShdw blurRad="38100" dist="19050" dir="2700000" algn="tl" rotWithShape="0">
                  <a:schemeClr val="dk1">
                    <a:alpha val="40000"/>
                  </a:schemeClr>
                </a:outerShdw>
              </a:effectLst>
            </a:endParaRPr>
          </a:p>
        </p:txBody>
      </p:sp>
      <p:sp>
        <p:nvSpPr>
          <p:cNvPr id="5" name="CuadroTexto 4">
            <a:extLst>
              <a:ext uri="{FF2B5EF4-FFF2-40B4-BE49-F238E27FC236}">
                <a16:creationId xmlns:a16="http://schemas.microsoft.com/office/drawing/2014/main" id="{79A5C9F6-4127-4B4F-E7BB-1351FEFD174C}"/>
              </a:ext>
            </a:extLst>
          </p:cNvPr>
          <p:cNvSpPr txBox="1"/>
          <p:nvPr/>
        </p:nvSpPr>
        <p:spPr>
          <a:xfrm>
            <a:off x="105894" y="2894822"/>
            <a:ext cx="8904514" cy="2154564"/>
          </a:xfrm>
          <a:prstGeom prst="rect">
            <a:avLst/>
          </a:prstGeom>
          <a:noFill/>
        </p:spPr>
        <p:txBody>
          <a:bodyPr wrap="square">
            <a:spAutoFit/>
          </a:bodyPr>
          <a:lstStyle/>
          <a:p>
            <a:pPr algn="just">
              <a:lnSpc>
                <a:spcPct val="107000"/>
              </a:lnSpc>
              <a:spcAft>
                <a:spcPts val="800"/>
              </a:spcAft>
            </a:pPr>
            <a:r>
              <a:rPr lang="es-MX" sz="1800" kern="100" dirty="0">
                <a:effectLst/>
                <a:latin typeface="Times New Roman" panose="02020603050405020304" pitchFamily="18" charset="0"/>
                <a:ea typeface="Aptos" panose="020B0004020202020204" pitchFamily="34" charset="0"/>
                <a:cs typeface="Times New Roman" panose="02020603050405020304" pitchFamily="18" charset="0"/>
              </a:rPr>
              <a:t>En el continente de Oceanía no hay presencia de los misioneros y misioneras de la Consolata. Sin embargo, otros miembros de la Iglesia católica ejercen una labor que dan consolación a los más desfavorecidos de esta parte del mundo. </a:t>
            </a:r>
            <a:r>
              <a:rPr lang="es-MX" sz="1800" kern="100" dirty="0">
                <a:latin typeface="Times New Roman" panose="02020603050405020304" pitchFamily="18" charset="0"/>
                <a:ea typeface="Aptos" panose="020B0004020202020204" pitchFamily="34" charset="0"/>
                <a:cs typeface="Times New Roman" panose="02020603050405020304" pitchFamily="18" charset="0"/>
              </a:rPr>
              <a:t>C</a:t>
            </a:r>
            <a:r>
              <a:rPr lang="es-MX" sz="1800" kern="100" dirty="0">
                <a:effectLst/>
                <a:latin typeface="Times New Roman" panose="02020603050405020304" pitchFamily="18" charset="0"/>
                <a:ea typeface="Aptos" panose="020B0004020202020204" pitchFamily="34" charset="0"/>
                <a:cs typeface="Times New Roman" panose="02020603050405020304" pitchFamily="18" charset="0"/>
              </a:rPr>
              <a:t>omo su mismo nombre lo indica, Oceanía es más de mar que tierra. Desde hace siglos, estuvo poblado por una gran cantidad de tribus de nativos (unas 5.000) con culturas, dialectos y religiones autóctonas diferentes. El progreso se ha visto secularmente obstaculizado por la dispersión geográfica y humana, el aislamiento, la escasez de profesionales cualificados y las dificultades de comunicación.</a:t>
            </a:r>
            <a:endParaRPr lang="es-CO"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C2035379-8424-732B-691C-5F5D8E70794A}"/>
              </a:ext>
            </a:extLst>
          </p:cNvPr>
          <p:cNvSpPr txBox="1"/>
          <p:nvPr/>
        </p:nvSpPr>
        <p:spPr>
          <a:xfrm>
            <a:off x="1902038" y="2525490"/>
            <a:ext cx="5388429" cy="369332"/>
          </a:xfrm>
          <a:prstGeom prst="rect">
            <a:avLst/>
          </a:prstGeom>
          <a:noFill/>
        </p:spPr>
        <p:txBody>
          <a:bodyPr wrap="square">
            <a:spAutoFit/>
          </a:bodyPr>
          <a:lstStyle/>
          <a:p>
            <a:pPr algn="just"/>
            <a:r>
              <a:rPr lang="es-CO" sz="1800" b="1" kern="100" dirty="0">
                <a:latin typeface="Times New Roman" panose="02020603050405020304" pitchFamily="18" charset="0"/>
                <a:ea typeface="Aptos" panose="020B0004020202020204" pitchFamily="34" charset="0"/>
                <a:cs typeface="Times New Roman" panose="02020603050405020304" pitchFamily="18" charset="0"/>
              </a:rPr>
              <a:t>QUINTO</a:t>
            </a:r>
            <a:r>
              <a:rPr lang="es-CO" sz="1800" b="1" kern="100" dirty="0">
                <a:effectLst/>
                <a:latin typeface="Times New Roman" panose="02020603050405020304" pitchFamily="18" charset="0"/>
                <a:ea typeface="Aptos" panose="020B0004020202020204" pitchFamily="34" charset="0"/>
                <a:cs typeface="Times New Roman" panose="02020603050405020304" pitchFamily="18" charset="0"/>
              </a:rPr>
              <a:t> MISTERIO: REZAMOS POR</a:t>
            </a:r>
            <a:r>
              <a:rPr lang="es-CO" sz="1800" b="1" kern="100" dirty="0">
                <a:latin typeface="Times New Roman" panose="02020603050405020304" pitchFamily="18" charset="0"/>
                <a:ea typeface="Aptos" panose="020B0004020202020204" pitchFamily="34" charset="0"/>
                <a:cs typeface="Times New Roman" panose="02020603050405020304" pitchFamily="18" charset="0"/>
              </a:rPr>
              <a:t> OCEANIA</a:t>
            </a:r>
            <a:endParaRPr lang="es-CO"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735420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DD8A1D7-D99B-FCAE-49EF-A7B1C5E64E35}"/>
              </a:ext>
            </a:extLst>
          </p:cNvPr>
          <p:cNvSpPr txBox="1"/>
          <p:nvPr/>
        </p:nvSpPr>
        <p:spPr>
          <a:xfrm>
            <a:off x="293915" y="105850"/>
            <a:ext cx="8654142" cy="3647730"/>
          </a:xfrm>
          <a:prstGeom prst="rect">
            <a:avLst/>
          </a:prstGeom>
          <a:noFill/>
        </p:spPr>
        <p:txBody>
          <a:bodyPr wrap="square">
            <a:spAutoFit/>
          </a:bodyPr>
          <a:lstStyle/>
          <a:p>
            <a:pPr algn="just">
              <a:lnSpc>
                <a:spcPct val="107000"/>
              </a:lnSpc>
              <a:spcAft>
                <a:spcPts val="800"/>
              </a:spcAft>
            </a:pPr>
            <a:r>
              <a:rPr lang="es-MX" sz="2000" b="1" i="1" kern="100" dirty="0">
                <a:effectLst/>
                <a:latin typeface="Times New Roman" panose="02020603050405020304" pitchFamily="18" charset="0"/>
                <a:ea typeface="Aptos" panose="020B0004020202020204" pitchFamily="34" charset="0"/>
                <a:cs typeface="Times New Roman" panose="02020603050405020304" pitchFamily="18" charset="0"/>
              </a:rPr>
              <a:t>Oremos con la intención del misterio del Rosario Misionero: </a:t>
            </a:r>
            <a:r>
              <a:rPr lang="es-MX" sz="2000" kern="100" dirty="0">
                <a:effectLst/>
                <a:latin typeface="Times New Roman" panose="02020603050405020304" pitchFamily="18" charset="0"/>
                <a:ea typeface="Aptos" panose="020B0004020202020204" pitchFamily="34" charset="0"/>
                <a:cs typeface="Times New Roman" panose="02020603050405020304" pitchFamily="18" charset="0"/>
              </a:rPr>
              <a:t>Supliquemos al Señor, por intercesión de nuestra Madre Consolata, dirige tu mirada al continente de Oceanía, que te invoca desde sus millones de islas dispersas en el azul del Océano Pacífico. Que la Iglesia en Oceanía no deje de crecer, y muestre el rostro glorioso de tu Hijo, lleno de Gracia y Verdad a todos los habitantes. Amén.</a:t>
            </a:r>
          </a:p>
          <a:p>
            <a:pPr algn="just">
              <a:lnSpc>
                <a:spcPct val="107000"/>
              </a:lnSpc>
              <a:spcAft>
                <a:spcPts val="800"/>
              </a:spcAft>
            </a:pPr>
            <a:endParaRPr lang="es-MX" sz="20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07000"/>
              </a:lnSpc>
              <a:spcAft>
                <a:spcPts val="800"/>
              </a:spcAft>
            </a:pPr>
            <a:r>
              <a:rPr lang="es-CO" sz="2400" b="1" kern="100" dirty="0">
                <a:effectLst/>
                <a:latin typeface="Times New Roman" panose="02020603050405020304" pitchFamily="18" charset="0"/>
                <a:ea typeface="Aptos" panose="020B0004020202020204" pitchFamily="34" charset="0"/>
                <a:cs typeface="Times New Roman" panose="02020603050405020304" pitchFamily="18" charset="0"/>
              </a:rPr>
              <a:t>4. </a:t>
            </a:r>
            <a:r>
              <a:rPr lang="es-CO" sz="2400" kern="100" dirty="0">
                <a:effectLst/>
                <a:latin typeface="Times New Roman" panose="02020603050405020304" pitchFamily="18" charset="0"/>
                <a:ea typeface="Aptos" panose="020B0004020202020204" pitchFamily="34" charset="0"/>
                <a:cs typeface="Times New Roman" panose="02020603050405020304" pitchFamily="18" charset="0"/>
              </a:rPr>
              <a:t>Padre Nuestro, 3 Ave Marías y Gloria…</a:t>
            </a:r>
          </a:p>
          <a:p>
            <a:pPr algn="just">
              <a:lnSpc>
                <a:spcPct val="107000"/>
              </a:lnSpc>
              <a:spcAft>
                <a:spcPts val="800"/>
              </a:spcAft>
            </a:pPr>
            <a:r>
              <a:rPr lang="es-CO" sz="2400" b="1" kern="100" dirty="0">
                <a:effectLst/>
                <a:latin typeface="Times New Roman" panose="02020603050405020304" pitchFamily="18" charset="0"/>
                <a:ea typeface="Aptos" panose="020B0004020202020204" pitchFamily="34" charset="0"/>
                <a:cs typeface="Times New Roman" panose="02020603050405020304" pitchFamily="18" charset="0"/>
              </a:rPr>
              <a:t>5. </a:t>
            </a:r>
            <a:r>
              <a:rPr lang="es-CO" sz="2400" kern="100" dirty="0">
                <a:latin typeface="Times New Roman" panose="02020603050405020304" pitchFamily="18" charset="0"/>
                <a:ea typeface="Aptos" panose="020B0004020202020204" pitchFamily="34" charset="0"/>
                <a:cs typeface="Times New Roman" panose="02020603050405020304" pitchFamily="18" charset="0"/>
              </a:rPr>
              <a:t>Beato José Allamano…</a:t>
            </a:r>
            <a:endParaRPr lang="es-CO" sz="2400" b="1"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07000"/>
              </a:lnSpc>
              <a:spcAft>
                <a:spcPts val="800"/>
              </a:spcAft>
            </a:pPr>
            <a:r>
              <a:rPr lang="es-CO" sz="2400" b="1" kern="100" dirty="0">
                <a:latin typeface="Times New Roman" panose="02020603050405020304" pitchFamily="18" charset="0"/>
                <a:ea typeface="Aptos" panose="020B0004020202020204" pitchFamily="34" charset="0"/>
                <a:cs typeface="Times New Roman" panose="02020603050405020304" pitchFamily="18" charset="0"/>
              </a:rPr>
              <a:t>5. Persignarse </a:t>
            </a:r>
            <a:endParaRPr lang="es-CO"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26" name="Picture 2" descr="Hablemos_sin_tapujos on X: &quot;Santísima #Virgen #Maria #Madre ...">
            <a:extLst>
              <a:ext uri="{FF2B5EF4-FFF2-40B4-BE49-F238E27FC236}">
                <a16:creationId xmlns:a16="http://schemas.microsoft.com/office/drawing/2014/main" id="{BBB0FDA9-5C1D-EFA1-87D4-AAAF81A0A8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0753" y="2046513"/>
            <a:ext cx="2313017" cy="289015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5122" name="Picture 2" descr="Países de Oceanía — Saber es práctico">
            <a:extLst>
              <a:ext uri="{FF2B5EF4-FFF2-40B4-BE49-F238E27FC236}">
                <a16:creationId xmlns:a16="http://schemas.microsoft.com/office/drawing/2014/main" id="{E68FA903-E30C-51F4-4336-16E29CF95F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8408" y="2945945"/>
            <a:ext cx="2295525" cy="1990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98806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381" name="CuadroTexto 380">
            <a:extLst>
              <a:ext uri="{FF2B5EF4-FFF2-40B4-BE49-F238E27FC236}">
                <a16:creationId xmlns:a16="http://schemas.microsoft.com/office/drawing/2014/main" id="{D9DCF44D-8AA3-AB15-47EE-60D61FBAA2E7}"/>
              </a:ext>
            </a:extLst>
          </p:cNvPr>
          <p:cNvSpPr txBox="1"/>
          <p:nvPr/>
        </p:nvSpPr>
        <p:spPr>
          <a:xfrm>
            <a:off x="783389" y="215765"/>
            <a:ext cx="7247065" cy="1355820"/>
          </a:xfrm>
          <a:prstGeom prst="rect">
            <a:avLst/>
          </a:prstGeom>
          <a:noFill/>
        </p:spPr>
        <p:txBody>
          <a:bodyPr wrap="square">
            <a:spAutoFit/>
          </a:bodyPr>
          <a:lstStyle/>
          <a:p>
            <a:pPr algn="ctr">
              <a:lnSpc>
                <a:spcPct val="107000"/>
              </a:lnSpc>
              <a:spcAft>
                <a:spcPts val="800"/>
              </a:spcAft>
            </a:pPr>
            <a:r>
              <a:rPr lang="es-CO" sz="3600" b="1" kern="100" dirty="0">
                <a:effectLst/>
                <a:latin typeface="Times New Roman" panose="02020603050405020304" pitchFamily="18" charset="0"/>
                <a:ea typeface="Aptos" panose="020B0004020202020204" pitchFamily="34" charset="0"/>
                <a:cs typeface="Times New Roman" panose="02020603050405020304" pitchFamily="18" charset="0"/>
              </a:rPr>
              <a:t>SEMANA </a:t>
            </a:r>
            <a:r>
              <a:rPr lang="es-CO" sz="3600" b="1" kern="100" dirty="0">
                <a:latin typeface="Times New Roman" panose="02020603050405020304" pitchFamily="18" charset="0"/>
                <a:ea typeface="Aptos" panose="020B0004020202020204" pitchFamily="34" charset="0"/>
                <a:cs typeface="Times New Roman" panose="02020603050405020304" pitchFamily="18" charset="0"/>
              </a:rPr>
              <a:t>TRES</a:t>
            </a:r>
            <a:r>
              <a:rPr lang="es-CO" sz="3600" b="1" kern="100" dirty="0">
                <a:effectLst/>
                <a:latin typeface="Times New Roman" panose="02020603050405020304" pitchFamily="18" charset="0"/>
                <a:ea typeface="Aptos" panose="020B0004020202020204" pitchFamily="34" charset="0"/>
                <a:cs typeface="Times New Roman" panose="02020603050405020304" pitchFamily="18" charset="0"/>
              </a:rPr>
              <a:t>: </a:t>
            </a:r>
          </a:p>
          <a:p>
            <a:pPr algn="ctr">
              <a:lnSpc>
                <a:spcPct val="107000"/>
              </a:lnSpc>
              <a:spcAft>
                <a:spcPts val="800"/>
              </a:spcAft>
            </a:pPr>
            <a:r>
              <a:rPr lang="es-CO" sz="3600" b="1" kern="100" dirty="0">
                <a:effectLst/>
                <a:latin typeface="Times New Roman" panose="02020603050405020304" pitchFamily="18" charset="0"/>
                <a:ea typeface="Aptos" panose="020B0004020202020204" pitchFamily="34" charset="0"/>
                <a:cs typeface="Times New Roman" panose="02020603050405020304" pitchFamily="18" charset="0"/>
              </a:rPr>
              <a:t>DEL 16 AL 20 DE SEPTIEMBRE</a:t>
            </a:r>
            <a:endParaRPr lang="es-CO"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83" name="CuadroTexto 382">
            <a:extLst>
              <a:ext uri="{FF2B5EF4-FFF2-40B4-BE49-F238E27FC236}">
                <a16:creationId xmlns:a16="http://schemas.microsoft.com/office/drawing/2014/main" id="{BC886C57-A0C6-E80C-8242-3CBCC17B8CA9}"/>
              </a:ext>
            </a:extLst>
          </p:cNvPr>
          <p:cNvSpPr txBox="1"/>
          <p:nvPr/>
        </p:nvSpPr>
        <p:spPr>
          <a:xfrm>
            <a:off x="68963" y="1735368"/>
            <a:ext cx="8675915" cy="522259"/>
          </a:xfrm>
          <a:prstGeom prst="rect">
            <a:avLst/>
          </a:prstGeom>
          <a:noFill/>
        </p:spPr>
        <p:txBody>
          <a:bodyPr wrap="square">
            <a:spAutoFit/>
          </a:bodyPr>
          <a:lstStyle/>
          <a:p>
            <a:pPr lvl="0" algn="ctr">
              <a:lnSpc>
                <a:spcPct val="107000"/>
              </a:lnSpc>
              <a:spcAft>
                <a:spcPts val="800"/>
              </a:spcAft>
            </a:pPr>
            <a:r>
              <a:rPr lang="es-MX" sz="2800" b="1" kern="100" dirty="0">
                <a:effectLst/>
                <a:latin typeface="Times New Roman" panose="02020603050405020304" pitchFamily="18" charset="0"/>
                <a:ea typeface="Aptos" panose="020B0004020202020204" pitchFamily="34" charset="0"/>
                <a:cs typeface="Times New Roman" panose="02020603050405020304" pitchFamily="18" charset="0"/>
              </a:rPr>
              <a:t>3.	PARA VIVIRLO EN NUESTRO DÍA A DÍA</a:t>
            </a:r>
            <a:endParaRPr lang="es-CO" sz="2800" b="1"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3" name="Imagen 2" descr="Imagen que contiene foto, grupo, vistiendo, viejo&#10;&#10;Descripción generada automáticamente">
            <a:extLst>
              <a:ext uri="{FF2B5EF4-FFF2-40B4-BE49-F238E27FC236}">
                <a16:creationId xmlns:a16="http://schemas.microsoft.com/office/drawing/2014/main" id="{8219D855-5EEC-DB3C-F7BD-A115067D04B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65782" y="2459528"/>
            <a:ext cx="6612435" cy="2468207"/>
          </a:xfrm>
          <a:prstGeom prst="rect">
            <a:avLst/>
          </a:prstGeom>
          <a:noFill/>
          <a:ln>
            <a:noFill/>
          </a:ln>
        </p:spPr>
      </p:pic>
    </p:spTree>
    <p:extLst>
      <p:ext uri="{BB962C8B-B14F-4D97-AF65-F5344CB8AC3E}">
        <p14:creationId xmlns:p14="http://schemas.microsoft.com/office/powerpoint/2010/main" val="21363778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BA2A9F3-6271-4519-8082-A5A2A567D8CC}"/>
              </a:ext>
            </a:extLst>
          </p:cNvPr>
          <p:cNvSpPr/>
          <p:nvPr/>
        </p:nvSpPr>
        <p:spPr>
          <a:xfrm>
            <a:off x="1788225" y="0"/>
            <a:ext cx="5567551" cy="584775"/>
          </a:xfrm>
          <a:prstGeom prst="rect">
            <a:avLst/>
          </a:prstGeom>
          <a:noFill/>
        </p:spPr>
        <p:txBody>
          <a:bodyPr wrap="none" lIns="91440" tIns="45720" rIns="91440" bIns="45720">
            <a:spAutoFit/>
          </a:bodyPr>
          <a:lstStyle/>
          <a:p>
            <a:pPr algn="ctr"/>
            <a:r>
              <a:rPr lang="es-ES" sz="3200" dirty="0">
                <a:ln w="0"/>
                <a:solidFill>
                  <a:schemeClr val="tx1"/>
                </a:solidFill>
                <a:effectLst>
                  <a:outerShdw blurRad="38100" dist="19050" dir="2700000" algn="tl" rotWithShape="0">
                    <a:schemeClr val="dk1">
                      <a:alpha val="40000"/>
                    </a:schemeClr>
                  </a:outerShdw>
                </a:effectLst>
              </a:rPr>
              <a:t>LUNES 16 DE SEPTIEMBRE</a:t>
            </a:r>
            <a:endParaRPr lang="es-ES" sz="3200" b="0" cap="none" spc="0" dirty="0">
              <a:ln w="0"/>
              <a:solidFill>
                <a:schemeClr val="tx1"/>
              </a:solidFill>
              <a:effectLst>
                <a:outerShdw blurRad="38100" dist="19050" dir="2700000" algn="tl" rotWithShape="0">
                  <a:schemeClr val="dk1">
                    <a:alpha val="40000"/>
                  </a:schemeClr>
                </a:outerShdw>
              </a:effectLst>
            </a:endParaRPr>
          </a:p>
        </p:txBody>
      </p:sp>
      <p:sp>
        <p:nvSpPr>
          <p:cNvPr id="3" name="Rectángulo 2">
            <a:extLst>
              <a:ext uri="{FF2B5EF4-FFF2-40B4-BE49-F238E27FC236}">
                <a16:creationId xmlns:a16="http://schemas.microsoft.com/office/drawing/2014/main" id="{71FDB2DA-B4E1-CFE2-172E-8C87F741754B}"/>
              </a:ext>
            </a:extLst>
          </p:cNvPr>
          <p:cNvSpPr/>
          <p:nvPr/>
        </p:nvSpPr>
        <p:spPr>
          <a:xfrm>
            <a:off x="119742" y="755868"/>
            <a:ext cx="8904514" cy="4524315"/>
          </a:xfrm>
          <a:prstGeom prst="rect">
            <a:avLst/>
          </a:prstGeom>
          <a:noFill/>
        </p:spPr>
        <p:txBody>
          <a:bodyPr wrap="square" lIns="91440" tIns="45720" rIns="91440" bIns="45720">
            <a:spAutoFit/>
          </a:bodyPr>
          <a:lstStyle/>
          <a:p>
            <a:pPr marL="914400" indent="-914400" algn="just">
              <a:buAutoNum type="arabicPeriod"/>
            </a:pPr>
            <a:r>
              <a:rPr lang="es-ES" sz="2400" b="1" dirty="0">
                <a:ln w="0"/>
                <a:solidFill>
                  <a:schemeClr val="tx1"/>
                </a:solidFill>
                <a:effectLst>
                  <a:outerShdw blurRad="38100" dist="19050" dir="2700000" algn="tl" rotWithShape="0">
                    <a:schemeClr val="dk1">
                      <a:alpha val="40000"/>
                    </a:schemeClr>
                  </a:outerShdw>
                </a:effectLst>
              </a:rPr>
              <a:t>Persignarse</a:t>
            </a:r>
          </a:p>
          <a:p>
            <a:pPr marL="914400" indent="-914400" algn="just">
              <a:buAutoNum type="arabicPeriod"/>
            </a:pPr>
            <a:r>
              <a:rPr lang="es-ES" sz="2400" b="1" cap="none" spc="0" dirty="0">
                <a:ln w="0"/>
                <a:solidFill>
                  <a:schemeClr val="tx1"/>
                </a:solidFill>
                <a:effectLst>
                  <a:outerShdw blurRad="38100" dist="19050" dir="2700000" algn="tl" rotWithShape="0">
                    <a:schemeClr val="dk1">
                      <a:alpha val="40000"/>
                    </a:schemeClr>
                  </a:outerShdw>
                </a:effectLst>
              </a:rPr>
              <a:t>C</a:t>
            </a:r>
            <a:r>
              <a:rPr lang="es-ES" sz="2400" b="1" dirty="0">
                <a:ln w="0"/>
                <a:solidFill>
                  <a:schemeClr val="tx1"/>
                </a:solidFill>
                <a:effectLst>
                  <a:outerShdw blurRad="38100" dist="19050" dir="2700000" algn="tl" rotWithShape="0">
                    <a:schemeClr val="dk1">
                      <a:alpha val="40000"/>
                    </a:schemeClr>
                  </a:outerShdw>
                </a:effectLst>
              </a:rPr>
              <a:t>anto: </a:t>
            </a:r>
            <a:r>
              <a:rPr lang="es-ES" sz="2400" dirty="0">
                <a:ln w="0"/>
                <a:solidFill>
                  <a:schemeClr val="tx1"/>
                </a:solidFill>
                <a:effectLst>
                  <a:outerShdw blurRad="38100" dist="19050" dir="2700000" algn="tl" rotWithShape="0">
                    <a:schemeClr val="dk1">
                      <a:alpha val="40000"/>
                    </a:schemeClr>
                  </a:outerShdw>
                </a:effectLst>
              </a:rPr>
              <a:t>proyectar unos segundos el canto para ambientar el momento, ingresando al siguiente enlace:</a:t>
            </a:r>
          </a:p>
          <a:p>
            <a:pPr algn="just"/>
            <a:r>
              <a:rPr lang="es-ES" sz="2400" b="0" cap="none" spc="0" dirty="0">
                <a:ln w="0"/>
                <a:solidFill>
                  <a:schemeClr val="tx1"/>
                </a:solidFill>
                <a:effectLst>
                  <a:outerShdw blurRad="38100" dist="19050" dir="2700000" algn="tl" rotWithShape="0">
                    <a:schemeClr val="dk1">
                      <a:alpha val="40000"/>
                    </a:schemeClr>
                  </a:outerShdw>
                </a:effectLst>
                <a:hlinkClick r:id="rId2"/>
              </a:rPr>
              <a:t>https://www.youtube.com/watch?v=CzpiDrcxFmw&amp;t=77s</a:t>
            </a:r>
            <a:r>
              <a:rPr lang="es-ES" sz="2400" b="0" cap="none" spc="0" dirty="0">
                <a:ln w="0"/>
                <a:solidFill>
                  <a:schemeClr val="tx1"/>
                </a:solidFill>
                <a:effectLst>
                  <a:outerShdw blurRad="38100" dist="19050" dir="2700000" algn="tl" rotWithShape="0">
                    <a:schemeClr val="dk1">
                      <a:alpha val="40000"/>
                    </a:schemeClr>
                  </a:outerShdw>
                </a:effectLst>
              </a:rPr>
              <a:t> </a:t>
            </a:r>
            <a:endParaRPr lang="es-ES" sz="2400" dirty="0">
              <a:ln w="0"/>
              <a:solidFill>
                <a:schemeClr val="tx1"/>
              </a:solidFill>
              <a:effectLst>
                <a:outerShdw blurRad="38100" dist="19050" dir="2700000" algn="tl" rotWithShape="0">
                  <a:schemeClr val="dk1">
                    <a:alpha val="40000"/>
                  </a:schemeClr>
                </a:outerShdw>
              </a:effectLst>
            </a:endParaRPr>
          </a:p>
          <a:p>
            <a:pPr marL="457200" indent="-457200" algn="just">
              <a:buAutoNum type="arabicPeriod" startAt="3"/>
            </a:pPr>
            <a:r>
              <a:rPr lang="es-ES" sz="2400" b="1" cap="none" spc="0" dirty="0">
                <a:ln w="0"/>
                <a:solidFill>
                  <a:schemeClr val="tx1"/>
                </a:solidFill>
                <a:effectLst>
                  <a:outerShdw blurRad="38100" dist="19050" dir="2700000" algn="tl" rotWithShape="0">
                    <a:schemeClr val="dk1">
                      <a:alpha val="40000"/>
                    </a:schemeClr>
                  </a:outerShdw>
                </a:effectLst>
              </a:rPr>
              <a:t>Dinámica de oración:</a:t>
            </a:r>
            <a:r>
              <a:rPr lang="es-ES" sz="2400" b="1" dirty="0">
                <a:ln w="0"/>
                <a:solidFill>
                  <a:schemeClr val="tx1"/>
                </a:solidFill>
                <a:effectLst>
                  <a:outerShdw blurRad="38100" dist="19050" dir="2700000" algn="tl" rotWithShape="0">
                    <a:schemeClr val="dk1">
                      <a:alpha val="40000"/>
                    </a:schemeClr>
                  </a:outerShdw>
                </a:effectLst>
              </a:rPr>
              <a:t> </a:t>
            </a:r>
            <a:r>
              <a:rPr lang="es-ES" sz="2400" dirty="0">
                <a:ln w="0"/>
                <a:solidFill>
                  <a:schemeClr val="tx1"/>
                </a:solidFill>
                <a:effectLst>
                  <a:outerShdw blurRad="38100" dist="19050" dir="2700000" algn="tl" rotWithShape="0">
                    <a:schemeClr val="dk1">
                      <a:alpha val="40000"/>
                    </a:schemeClr>
                  </a:outerShdw>
                </a:effectLst>
              </a:rPr>
              <a:t>Solicitar a los estudiantes que organicen un esquema pequeño de oración para realizarlo con sus familias en casa, orando por la misión que nos compete a todos.  Se escucharán a algunos estudiantes. </a:t>
            </a:r>
          </a:p>
          <a:p>
            <a:pPr algn="just"/>
            <a:r>
              <a:rPr lang="es-MX" sz="2400" b="1" cap="none" spc="0" dirty="0">
                <a:ln w="0"/>
                <a:solidFill>
                  <a:schemeClr val="tx1"/>
                </a:solidFill>
                <a:effectLst>
                  <a:outerShdw blurRad="38100" dist="19050" dir="2700000" algn="tl" rotWithShape="0">
                    <a:schemeClr val="dk1">
                      <a:alpha val="40000"/>
                    </a:schemeClr>
                  </a:outerShdw>
                </a:effectLst>
              </a:rPr>
              <a:t>4. </a:t>
            </a:r>
            <a:r>
              <a:rPr lang="es-MX" sz="2400" b="0" cap="none" spc="0" dirty="0">
                <a:ln w="0"/>
                <a:solidFill>
                  <a:schemeClr val="tx1"/>
                </a:solidFill>
                <a:effectLst>
                  <a:outerShdw blurRad="38100" dist="19050" dir="2700000" algn="tl" rotWithShape="0">
                    <a:schemeClr val="dk1">
                      <a:alpha val="40000"/>
                    </a:schemeClr>
                  </a:outerShdw>
                </a:effectLst>
              </a:rPr>
              <a:t>Gloria al Padre y al hijo y al Espíritu Santo… Beato José Allamano….Virgen de la Consolata</a:t>
            </a:r>
          </a:p>
          <a:p>
            <a:pPr algn="just"/>
            <a:r>
              <a:rPr lang="es-MX" sz="2400" b="1" cap="none" spc="0" dirty="0">
                <a:ln w="0"/>
                <a:solidFill>
                  <a:schemeClr val="tx1"/>
                </a:solidFill>
                <a:effectLst>
                  <a:outerShdw blurRad="38100" dist="19050" dir="2700000" algn="tl" rotWithShape="0">
                    <a:schemeClr val="dk1">
                      <a:alpha val="40000"/>
                    </a:schemeClr>
                  </a:outerShdw>
                </a:effectLst>
              </a:rPr>
              <a:t>5. Persignarse </a:t>
            </a:r>
          </a:p>
          <a:p>
            <a:pPr algn="just"/>
            <a:endParaRPr lang="es-ES" sz="2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6520313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BA2A9F3-6271-4519-8082-A5A2A567D8CC}"/>
              </a:ext>
            </a:extLst>
          </p:cNvPr>
          <p:cNvSpPr/>
          <p:nvPr/>
        </p:nvSpPr>
        <p:spPr>
          <a:xfrm>
            <a:off x="1617506" y="0"/>
            <a:ext cx="5908990" cy="584775"/>
          </a:xfrm>
          <a:prstGeom prst="rect">
            <a:avLst/>
          </a:prstGeom>
          <a:noFill/>
        </p:spPr>
        <p:txBody>
          <a:bodyPr wrap="none" lIns="91440" tIns="45720" rIns="91440" bIns="45720">
            <a:spAutoFit/>
          </a:bodyPr>
          <a:lstStyle/>
          <a:p>
            <a:pPr algn="ctr"/>
            <a:r>
              <a:rPr lang="es-ES" sz="3200" dirty="0">
                <a:ln w="0"/>
                <a:solidFill>
                  <a:schemeClr val="tx1"/>
                </a:solidFill>
                <a:effectLst>
                  <a:outerShdw blurRad="38100" dist="19050" dir="2700000" algn="tl" rotWithShape="0">
                    <a:schemeClr val="dk1">
                      <a:alpha val="40000"/>
                    </a:schemeClr>
                  </a:outerShdw>
                </a:effectLst>
              </a:rPr>
              <a:t>MARTES 17 DE SEPTIEMBRE</a:t>
            </a:r>
            <a:endParaRPr lang="es-ES" sz="3200" b="0" cap="none" spc="0" dirty="0">
              <a:ln w="0"/>
              <a:solidFill>
                <a:schemeClr val="tx1"/>
              </a:solidFill>
              <a:effectLst>
                <a:outerShdw blurRad="38100" dist="19050" dir="2700000" algn="tl" rotWithShape="0">
                  <a:schemeClr val="dk1">
                    <a:alpha val="40000"/>
                  </a:schemeClr>
                </a:outerShdw>
              </a:effectLst>
            </a:endParaRPr>
          </a:p>
        </p:txBody>
      </p:sp>
      <p:sp>
        <p:nvSpPr>
          <p:cNvPr id="3" name="Rectángulo 2">
            <a:extLst>
              <a:ext uri="{FF2B5EF4-FFF2-40B4-BE49-F238E27FC236}">
                <a16:creationId xmlns:a16="http://schemas.microsoft.com/office/drawing/2014/main" id="{71FDB2DA-B4E1-CFE2-172E-8C87F741754B}"/>
              </a:ext>
            </a:extLst>
          </p:cNvPr>
          <p:cNvSpPr/>
          <p:nvPr/>
        </p:nvSpPr>
        <p:spPr>
          <a:xfrm>
            <a:off x="119742" y="755868"/>
            <a:ext cx="8904514" cy="4524315"/>
          </a:xfrm>
          <a:prstGeom prst="rect">
            <a:avLst/>
          </a:prstGeom>
          <a:noFill/>
        </p:spPr>
        <p:txBody>
          <a:bodyPr wrap="square" lIns="91440" tIns="45720" rIns="91440" bIns="45720">
            <a:spAutoFit/>
          </a:bodyPr>
          <a:lstStyle/>
          <a:p>
            <a:pPr marL="914400" indent="-914400" algn="just">
              <a:buAutoNum type="arabicPeriod"/>
            </a:pPr>
            <a:r>
              <a:rPr lang="es-ES" sz="2400" b="1" dirty="0">
                <a:ln w="0"/>
                <a:solidFill>
                  <a:schemeClr val="tx1"/>
                </a:solidFill>
                <a:effectLst>
                  <a:outerShdw blurRad="38100" dist="19050" dir="2700000" algn="tl" rotWithShape="0">
                    <a:schemeClr val="dk1">
                      <a:alpha val="40000"/>
                    </a:schemeClr>
                  </a:outerShdw>
                </a:effectLst>
              </a:rPr>
              <a:t>Persignarse</a:t>
            </a:r>
          </a:p>
          <a:p>
            <a:pPr marL="914400" indent="-914400" algn="just">
              <a:buAutoNum type="arabicPeriod"/>
            </a:pPr>
            <a:r>
              <a:rPr lang="es-ES" sz="2400" b="1" cap="none" spc="0" dirty="0">
                <a:ln w="0"/>
                <a:solidFill>
                  <a:schemeClr val="tx1"/>
                </a:solidFill>
                <a:effectLst>
                  <a:outerShdw blurRad="38100" dist="19050" dir="2700000" algn="tl" rotWithShape="0">
                    <a:schemeClr val="dk1">
                      <a:alpha val="40000"/>
                    </a:schemeClr>
                  </a:outerShdw>
                </a:effectLst>
              </a:rPr>
              <a:t>C</a:t>
            </a:r>
            <a:r>
              <a:rPr lang="es-ES" sz="2400" b="1" dirty="0">
                <a:ln w="0"/>
                <a:solidFill>
                  <a:schemeClr val="tx1"/>
                </a:solidFill>
                <a:effectLst>
                  <a:outerShdw blurRad="38100" dist="19050" dir="2700000" algn="tl" rotWithShape="0">
                    <a:schemeClr val="dk1">
                      <a:alpha val="40000"/>
                    </a:schemeClr>
                  </a:outerShdw>
                </a:effectLst>
              </a:rPr>
              <a:t>anto: </a:t>
            </a:r>
            <a:r>
              <a:rPr lang="es-ES" sz="2400" dirty="0">
                <a:ln w="0"/>
                <a:solidFill>
                  <a:schemeClr val="tx1"/>
                </a:solidFill>
                <a:effectLst>
                  <a:outerShdw blurRad="38100" dist="19050" dir="2700000" algn="tl" rotWithShape="0">
                    <a:schemeClr val="dk1">
                      <a:alpha val="40000"/>
                    </a:schemeClr>
                  </a:outerShdw>
                </a:effectLst>
              </a:rPr>
              <a:t>proyectar unos segundos el canto para ambientar el momento, ingresando al siguiente enlace:</a:t>
            </a:r>
          </a:p>
          <a:p>
            <a:pPr algn="just"/>
            <a:r>
              <a:rPr lang="es-ES" sz="2400" b="0" cap="none" spc="0" dirty="0">
                <a:ln w="0"/>
                <a:solidFill>
                  <a:schemeClr val="tx1"/>
                </a:solidFill>
                <a:effectLst>
                  <a:outerShdw blurRad="38100" dist="19050" dir="2700000" algn="tl" rotWithShape="0">
                    <a:schemeClr val="dk1">
                      <a:alpha val="40000"/>
                    </a:schemeClr>
                  </a:outerShdw>
                </a:effectLst>
                <a:hlinkClick r:id="rId2"/>
              </a:rPr>
              <a:t>https://www.youtube.com/watch?v=CzpiDrcxFmw&amp;t=77s</a:t>
            </a:r>
            <a:r>
              <a:rPr lang="es-ES" sz="2400" b="0" cap="none" spc="0" dirty="0">
                <a:ln w="0"/>
                <a:solidFill>
                  <a:schemeClr val="tx1"/>
                </a:solidFill>
                <a:effectLst>
                  <a:outerShdw blurRad="38100" dist="19050" dir="2700000" algn="tl" rotWithShape="0">
                    <a:schemeClr val="dk1">
                      <a:alpha val="40000"/>
                    </a:schemeClr>
                  </a:outerShdw>
                </a:effectLst>
              </a:rPr>
              <a:t> </a:t>
            </a:r>
            <a:endParaRPr lang="es-ES" sz="2400" dirty="0">
              <a:ln w="0"/>
              <a:solidFill>
                <a:schemeClr val="tx1"/>
              </a:solidFill>
              <a:effectLst>
                <a:outerShdw blurRad="38100" dist="19050" dir="2700000" algn="tl" rotWithShape="0">
                  <a:schemeClr val="dk1">
                    <a:alpha val="40000"/>
                  </a:schemeClr>
                </a:outerShdw>
              </a:effectLst>
            </a:endParaRPr>
          </a:p>
          <a:p>
            <a:pPr marL="457200" indent="-457200" algn="just">
              <a:buAutoNum type="arabicPeriod" startAt="3"/>
            </a:pPr>
            <a:r>
              <a:rPr lang="es-ES" sz="2400" b="1" cap="none" spc="0" dirty="0">
                <a:ln w="0"/>
                <a:solidFill>
                  <a:schemeClr val="tx1"/>
                </a:solidFill>
                <a:effectLst>
                  <a:outerShdw blurRad="38100" dist="19050" dir="2700000" algn="tl" rotWithShape="0">
                    <a:schemeClr val="dk1">
                      <a:alpha val="40000"/>
                    </a:schemeClr>
                  </a:outerShdw>
                </a:effectLst>
              </a:rPr>
              <a:t>      Dinámica de oración:</a:t>
            </a:r>
            <a:r>
              <a:rPr lang="es-ES" sz="2400" b="1" dirty="0">
                <a:ln w="0"/>
                <a:solidFill>
                  <a:schemeClr val="tx1"/>
                </a:solidFill>
                <a:effectLst>
                  <a:outerShdw blurRad="38100" dist="19050" dir="2700000" algn="tl" rotWithShape="0">
                    <a:schemeClr val="dk1">
                      <a:alpha val="40000"/>
                    </a:schemeClr>
                  </a:outerShdw>
                </a:effectLst>
              </a:rPr>
              <a:t> </a:t>
            </a:r>
            <a:r>
              <a:rPr lang="es-ES" sz="2400" dirty="0">
                <a:ln w="0"/>
                <a:solidFill>
                  <a:schemeClr val="tx1"/>
                </a:solidFill>
                <a:effectLst>
                  <a:outerShdw blurRad="38100" dist="19050" dir="2700000" algn="tl" rotWithShape="0">
                    <a:schemeClr val="dk1">
                      <a:alpha val="40000"/>
                    </a:schemeClr>
                  </a:outerShdw>
                </a:effectLst>
              </a:rPr>
              <a:t>Solicitar a los estudiantes que </a:t>
            </a:r>
            <a:r>
              <a:rPr lang="es-MX" sz="2400" dirty="0">
                <a:ln w="0"/>
                <a:solidFill>
                  <a:schemeClr val="tx1"/>
                </a:solidFill>
                <a:effectLst>
                  <a:outerShdw blurRad="38100" dist="19050" dir="2700000" algn="tl" rotWithShape="0">
                    <a:schemeClr val="dk1">
                      <a:alpha val="40000"/>
                    </a:schemeClr>
                  </a:outerShdw>
                </a:effectLst>
              </a:rPr>
              <a:t>elaboren en un trozo de papel una frase significativa que entusiasme al curso para vivir la MISIÓN. </a:t>
            </a:r>
            <a:r>
              <a:rPr lang="es-ES" sz="2400" dirty="0">
                <a:ln w="0"/>
                <a:solidFill>
                  <a:schemeClr val="tx1"/>
                </a:solidFill>
                <a:effectLst>
                  <a:outerShdw blurRad="38100" dist="19050" dir="2700000" algn="tl" rotWithShape="0">
                    <a:schemeClr val="dk1">
                      <a:alpha val="40000"/>
                    </a:schemeClr>
                  </a:outerShdw>
                </a:effectLst>
              </a:rPr>
              <a:t>Se escucharán a algunos estudiantes. </a:t>
            </a:r>
          </a:p>
          <a:p>
            <a:pPr algn="just"/>
            <a:r>
              <a:rPr lang="es-MX" sz="2400" b="1" cap="none" spc="0" dirty="0">
                <a:ln w="0"/>
                <a:solidFill>
                  <a:schemeClr val="tx1"/>
                </a:solidFill>
                <a:effectLst>
                  <a:outerShdw blurRad="38100" dist="19050" dir="2700000" algn="tl" rotWithShape="0">
                    <a:schemeClr val="dk1">
                      <a:alpha val="40000"/>
                    </a:schemeClr>
                  </a:outerShdw>
                </a:effectLst>
              </a:rPr>
              <a:t>4. </a:t>
            </a:r>
            <a:r>
              <a:rPr lang="es-MX" sz="2400" b="0" cap="none" spc="0" dirty="0">
                <a:ln w="0"/>
                <a:solidFill>
                  <a:schemeClr val="tx1"/>
                </a:solidFill>
                <a:effectLst>
                  <a:outerShdw blurRad="38100" dist="19050" dir="2700000" algn="tl" rotWithShape="0">
                    <a:schemeClr val="dk1">
                      <a:alpha val="40000"/>
                    </a:schemeClr>
                  </a:outerShdw>
                </a:effectLst>
              </a:rPr>
              <a:t>Gloria al Padre y al hijo y al Espíritu Santo… Beato José Allamano….Virgen de la Consolata.</a:t>
            </a:r>
          </a:p>
          <a:p>
            <a:pPr algn="just"/>
            <a:r>
              <a:rPr lang="es-MX" sz="2400" b="1" cap="none" spc="0" dirty="0">
                <a:ln w="0"/>
                <a:solidFill>
                  <a:schemeClr val="tx1"/>
                </a:solidFill>
                <a:effectLst>
                  <a:outerShdw blurRad="38100" dist="19050" dir="2700000" algn="tl" rotWithShape="0">
                    <a:schemeClr val="dk1">
                      <a:alpha val="40000"/>
                    </a:schemeClr>
                  </a:outerShdw>
                </a:effectLst>
              </a:rPr>
              <a:t>5. Persignarse </a:t>
            </a:r>
          </a:p>
          <a:p>
            <a:pPr algn="just"/>
            <a:endParaRPr lang="es-ES" sz="2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1103530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BA2A9F3-6271-4519-8082-A5A2A567D8CC}"/>
              </a:ext>
            </a:extLst>
          </p:cNvPr>
          <p:cNvSpPr/>
          <p:nvPr/>
        </p:nvSpPr>
        <p:spPr>
          <a:xfrm>
            <a:off x="1264046" y="0"/>
            <a:ext cx="6615914" cy="584775"/>
          </a:xfrm>
          <a:prstGeom prst="rect">
            <a:avLst/>
          </a:prstGeom>
          <a:noFill/>
        </p:spPr>
        <p:txBody>
          <a:bodyPr wrap="none" lIns="91440" tIns="45720" rIns="91440" bIns="45720">
            <a:spAutoFit/>
          </a:bodyPr>
          <a:lstStyle/>
          <a:p>
            <a:pPr algn="ctr"/>
            <a:r>
              <a:rPr lang="es-ES" sz="3200" dirty="0">
                <a:ln w="0"/>
                <a:solidFill>
                  <a:schemeClr val="tx1"/>
                </a:solidFill>
                <a:effectLst>
                  <a:outerShdw blurRad="38100" dist="19050" dir="2700000" algn="tl" rotWithShape="0">
                    <a:schemeClr val="dk1">
                      <a:alpha val="40000"/>
                    </a:schemeClr>
                  </a:outerShdw>
                </a:effectLst>
              </a:rPr>
              <a:t>MIÉRCOLES 18 DE SEPTIEMBRE</a:t>
            </a:r>
            <a:endParaRPr lang="es-ES" sz="3200" b="0" cap="none" spc="0" dirty="0">
              <a:ln w="0"/>
              <a:solidFill>
                <a:schemeClr val="tx1"/>
              </a:solidFill>
              <a:effectLst>
                <a:outerShdw blurRad="38100" dist="19050" dir="2700000" algn="tl" rotWithShape="0">
                  <a:schemeClr val="dk1">
                    <a:alpha val="40000"/>
                  </a:schemeClr>
                </a:outerShdw>
              </a:effectLst>
            </a:endParaRPr>
          </a:p>
        </p:txBody>
      </p:sp>
      <p:sp>
        <p:nvSpPr>
          <p:cNvPr id="3" name="Rectángulo 2">
            <a:extLst>
              <a:ext uri="{FF2B5EF4-FFF2-40B4-BE49-F238E27FC236}">
                <a16:creationId xmlns:a16="http://schemas.microsoft.com/office/drawing/2014/main" id="{71FDB2DA-B4E1-CFE2-172E-8C87F741754B}"/>
              </a:ext>
            </a:extLst>
          </p:cNvPr>
          <p:cNvSpPr/>
          <p:nvPr/>
        </p:nvSpPr>
        <p:spPr>
          <a:xfrm>
            <a:off x="119742" y="755868"/>
            <a:ext cx="8904514" cy="4524315"/>
          </a:xfrm>
          <a:prstGeom prst="rect">
            <a:avLst/>
          </a:prstGeom>
          <a:noFill/>
        </p:spPr>
        <p:txBody>
          <a:bodyPr wrap="square" lIns="91440" tIns="45720" rIns="91440" bIns="45720">
            <a:spAutoFit/>
          </a:bodyPr>
          <a:lstStyle/>
          <a:p>
            <a:pPr marL="914400" indent="-914400" algn="just">
              <a:buAutoNum type="arabicPeriod"/>
            </a:pPr>
            <a:r>
              <a:rPr lang="es-ES" sz="2400" b="1" dirty="0">
                <a:ln w="0"/>
                <a:solidFill>
                  <a:schemeClr val="tx1"/>
                </a:solidFill>
                <a:effectLst>
                  <a:outerShdw blurRad="38100" dist="19050" dir="2700000" algn="tl" rotWithShape="0">
                    <a:schemeClr val="dk1">
                      <a:alpha val="40000"/>
                    </a:schemeClr>
                  </a:outerShdw>
                </a:effectLst>
              </a:rPr>
              <a:t>Persignarse</a:t>
            </a:r>
          </a:p>
          <a:p>
            <a:pPr marL="914400" indent="-914400" algn="just">
              <a:buAutoNum type="arabicPeriod"/>
            </a:pPr>
            <a:r>
              <a:rPr lang="es-ES" sz="2400" b="1" cap="none" spc="0" dirty="0">
                <a:ln w="0"/>
                <a:solidFill>
                  <a:schemeClr val="tx1"/>
                </a:solidFill>
                <a:effectLst>
                  <a:outerShdw blurRad="38100" dist="19050" dir="2700000" algn="tl" rotWithShape="0">
                    <a:schemeClr val="dk1">
                      <a:alpha val="40000"/>
                    </a:schemeClr>
                  </a:outerShdw>
                </a:effectLst>
              </a:rPr>
              <a:t>C</a:t>
            </a:r>
            <a:r>
              <a:rPr lang="es-ES" sz="2400" b="1" dirty="0">
                <a:ln w="0"/>
                <a:solidFill>
                  <a:schemeClr val="tx1"/>
                </a:solidFill>
                <a:effectLst>
                  <a:outerShdw blurRad="38100" dist="19050" dir="2700000" algn="tl" rotWithShape="0">
                    <a:schemeClr val="dk1">
                      <a:alpha val="40000"/>
                    </a:schemeClr>
                  </a:outerShdw>
                </a:effectLst>
              </a:rPr>
              <a:t>anto: </a:t>
            </a:r>
            <a:r>
              <a:rPr lang="es-ES" sz="2400" dirty="0">
                <a:ln w="0"/>
                <a:solidFill>
                  <a:schemeClr val="tx1"/>
                </a:solidFill>
                <a:effectLst>
                  <a:outerShdw blurRad="38100" dist="19050" dir="2700000" algn="tl" rotWithShape="0">
                    <a:schemeClr val="dk1">
                      <a:alpha val="40000"/>
                    </a:schemeClr>
                  </a:outerShdw>
                </a:effectLst>
              </a:rPr>
              <a:t>proyectar unos segundos el canto para ambientar el momento, ingresando al siguiente enlace:</a:t>
            </a:r>
          </a:p>
          <a:p>
            <a:pPr algn="just"/>
            <a:r>
              <a:rPr lang="es-ES" sz="2400" b="0" cap="none" spc="0" dirty="0">
                <a:ln w="0"/>
                <a:solidFill>
                  <a:schemeClr val="tx1"/>
                </a:solidFill>
                <a:effectLst>
                  <a:outerShdw blurRad="38100" dist="19050" dir="2700000" algn="tl" rotWithShape="0">
                    <a:schemeClr val="dk1">
                      <a:alpha val="40000"/>
                    </a:schemeClr>
                  </a:outerShdw>
                </a:effectLst>
                <a:hlinkClick r:id="rId2"/>
              </a:rPr>
              <a:t>https://www.youtube.com/watch?v=CzpiDrcxFmw&amp;t=77s</a:t>
            </a:r>
            <a:r>
              <a:rPr lang="es-ES" sz="2400" b="0" cap="none" spc="0" dirty="0">
                <a:ln w="0"/>
                <a:solidFill>
                  <a:schemeClr val="tx1"/>
                </a:solidFill>
                <a:effectLst>
                  <a:outerShdw blurRad="38100" dist="19050" dir="2700000" algn="tl" rotWithShape="0">
                    <a:schemeClr val="dk1">
                      <a:alpha val="40000"/>
                    </a:schemeClr>
                  </a:outerShdw>
                </a:effectLst>
              </a:rPr>
              <a:t> </a:t>
            </a:r>
            <a:endParaRPr lang="es-ES" sz="2400" dirty="0">
              <a:ln w="0"/>
              <a:solidFill>
                <a:schemeClr val="tx1"/>
              </a:solidFill>
              <a:effectLst>
                <a:outerShdw blurRad="38100" dist="19050" dir="2700000" algn="tl" rotWithShape="0">
                  <a:schemeClr val="dk1">
                    <a:alpha val="40000"/>
                  </a:schemeClr>
                </a:outerShdw>
              </a:effectLst>
            </a:endParaRPr>
          </a:p>
          <a:p>
            <a:pPr marL="457200" indent="-457200" algn="just">
              <a:buAutoNum type="arabicPeriod" startAt="3"/>
            </a:pPr>
            <a:r>
              <a:rPr lang="es-ES" sz="2400" b="1" cap="none" spc="0" dirty="0">
                <a:ln w="0"/>
                <a:solidFill>
                  <a:schemeClr val="tx1"/>
                </a:solidFill>
                <a:effectLst>
                  <a:outerShdw blurRad="38100" dist="19050" dir="2700000" algn="tl" rotWithShape="0">
                    <a:schemeClr val="dk1">
                      <a:alpha val="40000"/>
                    </a:schemeClr>
                  </a:outerShdw>
                </a:effectLst>
              </a:rPr>
              <a:t>      Dinámica de oración:</a:t>
            </a:r>
            <a:r>
              <a:rPr lang="es-ES" sz="2400" b="1" dirty="0">
                <a:ln w="0"/>
                <a:solidFill>
                  <a:schemeClr val="tx1"/>
                </a:solidFill>
                <a:effectLst>
                  <a:outerShdw blurRad="38100" dist="19050" dir="2700000" algn="tl" rotWithShape="0">
                    <a:schemeClr val="dk1">
                      <a:alpha val="40000"/>
                    </a:schemeClr>
                  </a:outerShdw>
                </a:effectLst>
              </a:rPr>
              <a:t> </a:t>
            </a:r>
            <a:r>
              <a:rPr lang="es-ES" sz="2400" dirty="0">
                <a:ln w="0"/>
                <a:solidFill>
                  <a:schemeClr val="tx1"/>
                </a:solidFill>
                <a:effectLst>
                  <a:outerShdw blurRad="38100" dist="19050" dir="2700000" algn="tl" rotWithShape="0">
                    <a:schemeClr val="dk1">
                      <a:alpha val="40000"/>
                    </a:schemeClr>
                  </a:outerShdw>
                </a:effectLst>
              </a:rPr>
              <a:t>Solicitar a los estudiantes que piensen en una acción de consolación para </a:t>
            </a:r>
            <a:r>
              <a:rPr lang="es-MX" sz="2400" dirty="0">
                <a:ln w="0"/>
                <a:solidFill>
                  <a:schemeClr val="tx1"/>
                </a:solidFill>
                <a:effectLst>
                  <a:outerShdw blurRad="38100" dist="19050" dir="2700000" algn="tl" rotWithShape="0">
                    <a:schemeClr val="dk1">
                      <a:alpha val="40000"/>
                    </a:schemeClr>
                  </a:outerShdw>
                </a:effectLst>
              </a:rPr>
              <a:t>un grupo de personas vulnerable (pobres, migrantes, enfermas, en depresión…) y expliquen cómo van a llevar consolación a estas personas. Se escucharán algunas intervenciones. </a:t>
            </a:r>
          </a:p>
          <a:p>
            <a:pPr marL="457200" indent="-457200" algn="just">
              <a:buAutoNum type="arabicPeriod" startAt="3"/>
            </a:pPr>
            <a:r>
              <a:rPr lang="es-MX" sz="2400" b="1" cap="none" spc="0" dirty="0">
                <a:ln w="0"/>
                <a:solidFill>
                  <a:schemeClr val="tx1"/>
                </a:solidFill>
                <a:effectLst>
                  <a:outerShdw blurRad="38100" dist="19050" dir="2700000" algn="tl" rotWithShape="0">
                    <a:schemeClr val="dk1">
                      <a:alpha val="40000"/>
                    </a:schemeClr>
                  </a:outerShdw>
                </a:effectLst>
              </a:rPr>
              <a:t> </a:t>
            </a:r>
            <a:r>
              <a:rPr lang="es-MX" sz="2400" b="0" cap="none" spc="0" dirty="0">
                <a:ln w="0"/>
                <a:solidFill>
                  <a:schemeClr val="tx1"/>
                </a:solidFill>
                <a:effectLst>
                  <a:outerShdw blurRad="38100" dist="19050" dir="2700000" algn="tl" rotWithShape="0">
                    <a:schemeClr val="dk1">
                      <a:alpha val="40000"/>
                    </a:schemeClr>
                  </a:outerShdw>
                </a:effectLst>
              </a:rPr>
              <a:t>Gloria al Padre… Beato Allamano….Virgen de la Consolata.</a:t>
            </a:r>
          </a:p>
          <a:p>
            <a:pPr algn="just"/>
            <a:r>
              <a:rPr lang="es-MX" sz="2400" b="1" cap="none" spc="0" dirty="0">
                <a:ln w="0"/>
                <a:solidFill>
                  <a:schemeClr val="tx1"/>
                </a:solidFill>
                <a:effectLst>
                  <a:outerShdw blurRad="38100" dist="19050" dir="2700000" algn="tl" rotWithShape="0">
                    <a:schemeClr val="dk1">
                      <a:alpha val="40000"/>
                    </a:schemeClr>
                  </a:outerShdw>
                </a:effectLst>
              </a:rPr>
              <a:t>5. Persignarse </a:t>
            </a:r>
          </a:p>
          <a:p>
            <a:pPr algn="just"/>
            <a:endParaRPr lang="es-ES" sz="2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2559236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BA2A9F3-6271-4519-8082-A5A2A567D8CC}"/>
              </a:ext>
            </a:extLst>
          </p:cNvPr>
          <p:cNvSpPr/>
          <p:nvPr/>
        </p:nvSpPr>
        <p:spPr>
          <a:xfrm>
            <a:off x="1673614" y="0"/>
            <a:ext cx="5796780" cy="584775"/>
          </a:xfrm>
          <a:prstGeom prst="rect">
            <a:avLst/>
          </a:prstGeom>
          <a:noFill/>
        </p:spPr>
        <p:txBody>
          <a:bodyPr wrap="none" lIns="91440" tIns="45720" rIns="91440" bIns="45720">
            <a:spAutoFit/>
          </a:bodyPr>
          <a:lstStyle/>
          <a:p>
            <a:pPr algn="ctr"/>
            <a:r>
              <a:rPr lang="es-ES" sz="3200" dirty="0">
                <a:ln w="0"/>
                <a:solidFill>
                  <a:schemeClr val="tx1"/>
                </a:solidFill>
                <a:effectLst>
                  <a:outerShdw blurRad="38100" dist="19050" dir="2700000" algn="tl" rotWithShape="0">
                    <a:schemeClr val="dk1">
                      <a:alpha val="40000"/>
                    </a:schemeClr>
                  </a:outerShdw>
                </a:effectLst>
              </a:rPr>
              <a:t>JUEVES 19 DE SEPTIEMBRE</a:t>
            </a:r>
            <a:endParaRPr lang="es-ES" sz="3200" b="0" cap="none" spc="0" dirty="0">
              <a:ln w="0"/>
              <a:solidFill>
                <a:schemeClr val="tx1"/>
              </a:solidFill>
              <a:effectLst>
                <a:outerShdw blurRad="38100" dist="19050" dir="2700000" algn="tl" rotWithShape="0">
                  <a:schemeClr val="dk1">
                    <a:alpha val="40000"/>
                  </a:schemeClr>
                </a:outerShdw>
              </a:effectLst>
            </a:endParaRPr>
          </a:p>
        </p:txBody>
      </p:sp>
      <p:sp>
        <p:nvSpPr>
          <p:cNvPr id="3" name="Rectángulo 2">
            <a:extLst>
              <a:ext uri="{FF2B5EF4-FFF2-40B4-BE49-F238E27FC236}">
                <a16:creationId xmlns:a16="http://schemas.microsoft.com/office/drawing/2014/main" id="{71FDB2DA-B4E1-CFE2-172E-8C87F741754B}"/>
              </a:ext>
            </a:extLst>
          </p:cNvPr>
          <p:cNvSpPr/>
          <p:nvPr/>
        </p:nvSpPr>
        <p:spPr>
          <a:xfrm>
            <a:off x="119742" y="755868"/>
            <a:ext cx="8904514" cy="4524315"/>
          </a:xfrm>
          <a:prstGeom prst="rect">
            <a:avLst/>
          </a:prstGeom>
          <a:noFill/>
        </p:spPr>
        <p:txBody>
          <a:bodyPr wrap="square" lIns="91440" tIns="45720" rIns="91440" bIns="45720">
            <a:spAutoFit/>
          </a:bodyPr>
          <a:lstStyle/>
          <a:p>
            <a:pPr marL="914400" indent="-914400" algn="just">
              <a:buAutoNum type="arabicPeriod"/>
            </a:pPr>
            <a:r>
              <a:rPr lang="es-ES" sz="2400" b="1" dirty="0">
                <a:ln w="0"/>
                <a:solidFill>
                  <a:schemeClr val="tx1"/>
                </a:solidFill>
                <a:effectLst>
                  <a:outerShdw blurRad="38100" dist="19050" dir="2700000" algn="tl" rotWithShape="0">
                    <a:schemeClr val="dk1">
                      <a:alpha val="40000"/>
                    </a:schemeClr>
                  </a:outerShdw>
                </a:effectLst>
              </a:rPr>
              <a:t>Persignarse</a:t>
            </a:r>
          </a:p>
          <a:p>
            <a:pPr marL="914400" indent="-914400" algn="just">
              <a:buAutoNum type="arabicPeriod"/>
            </a:pPr>
            <a:r>
              <a:rPr lang="es-ES" sz="2400" b="1" cap="none" spc="0" dirty="0">
                <a:ln w="0"/>
                <a:solidFill>
                  <a:schemeClr val="tx1"/>
                </a:solidFill>
                <a:effectLst>
                  <a:outerShdw blurRad="38100" dist="19050" dir="2700000" algn="tl" rotWithShape="0">
                    <a:schemeClr val="dk1">
                      <a:alpha val="40000"/>
                    </a:schemeClr>
                  </a:outerShdw>
                </a:effectLst>
              </a:rPr>
              <a:t>C</a:t>
            </a:r>
            <a:r>
              <a:rPr lang="es-ES" sz="2400" b="1" dirty="0">
                <a:ln w="0"/>
                <a:solidFill>
                  <a:schemeClr val="tx1"/>
                </a:solidFill>
                <a:effectLst>
                  <a:outerShdw blurRad="38100" dist="19050" dir="2700000" algn="tl" rotWithShape="0">
                    <a:schemeClr val="dk1">
                      <a:alpha val="40000"/>
                    </a:schemeClr>
                  </a:outerShdw>
                </a:effectLst>
              </a:rPr>
              <a:t>anto: </a:t>
            </a:r>
            <a:r>
              <a:rPr lang="es-ES" sz="2400" dirty="0">
                <a:ln w="0"/>
                <a:solidFill>
                  <a:schemeClr val="tx1"/>
                </a:solidFill>
                <a:effectLst>
                  <a:outerShdw blurRad="38100" dist="19050" dir="2700000" algn="tl" rotWithShape="0">
                    <a:schemeClr val="dk1">
                      <a:alpha val="40000"/>
                    </a:schemeClr>
                  </a:outerShdw>
                </a:effectLst>
              </a:rPr>
              <a:t>proyectar unos segundos el canto para ambientar el momento, ingresando al siguiente enlace:</a:t>
            </a:r>
          </a:p>
          <a:p>
            <a:pPr algn="just"/>
            <a:r>
              <a:rPr lang="es-ES" sz="2400" b="0" cap="none" spc="0" dirty="0">
                <a:ln w="0"/>
                <a:solidFill>
                  <a:schemeClr val="tx1"/>
                </a:solidFill>
                <a:effectLst>
                  <a:outerShdw blurRad="38100" dist="19050" dir="2700000" algn="tl" rotWithShape="0">
                    <a:schemeClr val="dk1">
                      <a:alpha val="40000"/>
                    </a:schemeClr>
                  </a:outerShdw>
                </a:effectLst>
                <a:hlinkClick r:id="rId2"/>
              </a:rPr>
              <a:t>https://www.youtube.com/watch?v=CzpiDrcxFmw&amp;t=77s</a:t>
            </a:r>
            <a:r>
              <a:rPr lang="es-ES" sz="2400" b="0" cap="none" spc="0" dirty="0">
                <a:ln w="0"/>
                <a:solidFill>
                  <a:schemeClr val="tx1"/>
                </a:solidFill>
                <a:effectLst>
                  <a:outerShdw blurRad="38100" dist="19050" dir="2700000" algn="tl" rotWithShape="0">
                    <a:schemeClr val="dk1">
                      <a:alpha val="40000"/>
                    </a:schemeClr>
                  </a:outerShdw>
                </a:effectLst>
              </a:rPr>
              <a:t> </a:t>
            </a:r>
            <a:endParaRPr lang="es-ES" sz="2400" dirty="0">
              <a:ln w="0"/>
              <a:solidFill>
                <a:schemeClr val="tx1"/>
              </a:solidFill>
              <a:effectLst>
                <a:outerShdw blurRad="38100" dist="19050" dir="2700000" algn="tl" rotWithShape="0">
                  <a:schemeClr val="dk1">
                    <a:alpha val="40000"/>
                  </a:schemeClr>
                </a:outerShdw>
              </a:effectLst>
            </a:endParaRPr>
          </a:p>
          <a:p>
            <a:pPr marL="457200" indent="-457200" algn="just">
              <a:buAutoNum type="arabicPeriod" startAt="3"/>
            </a:pPr>
            <a:r>
              <a:rPr lang="es-ES" sz="2400" b="1" cap="none" spc="0" dirty="0">
                <a:ln w="0"/>
                <a:solidFill>
                  <a:schemeClr val="tx1"/>
                </a:solidFill>
                <a:effectLst>
                  <a:outerShdw blurRad="38100" dist="19050" dir="2700000" algn="tl" rotWithShape="0">
                    <a:schemeClr val="dk1">
                      <a:alpha val="40000"/>
                    </a:schemeClr>
                  </a:outerShdw>
                </a:effectLst>
              </a:rPr>
              <a:t>      Dinámica de oración:</a:t>
            </a:r>
            <a:r>
              <a:rPr lang="es-ES" sz="2400" b="1" dirty="0">
                <a:ln w="0"/>
                <a:solidFill>
                  <a:schemeClr val="tx1"/>
                </a:solidFill>
                <a:effectLst>
                  <a:outerShdw blurRad="38100" dist="19050" dir="2700000" algn="tl" rotWithShape="0">
                    <a:schemeClr val="dk1">
                      <a:alpha val="40000"/>
                    </a:schemeClr>
                  </a:outerShdw>
                </a:effectLst>
              </a:rPr>
              <a:t> </a:t>
            </a:r>
            <a:r>
              <a:rPr lang="es-ES" sz="2400" dirty="0">
                <a:ln w="0"/>
                <a:solidFill>
                  <a:schemeClr val="tx1"/>
                </a:solidFill>
                <a:effectLst>
                  <a:outerShdw blurRad="38100" dist="19050" dir="2700000" algn="tl" rotWithShape="0">
                    <a:schemeClr val="dk1">
                      <a:alpha val="40000"/>
                    </a:schemeClr>
                  </a:outerShdw>
                </a:effectLst>
              </a:rPr>
              <a:t>Solicitar a los estudiantes que piensen </a:t>
            </a:r>
            <a:r>
              <a:rPr lang="es-MX" sz="2400" dirty="0">
                <a:ln w="0"/>
                <a:solidFill>
                  <a:schemeClr val="tx1"/>
                </a:solidFill>
                <a:effectLst>
                  <a:outerShdw blurRad="38100" dist="19050" dir="2700000" algn="tl" rotWithShape="0">
                    <a:schemeClr val="dk1">
                      <a:alpha val="40000"/>
                    </a:schemeClr>
                  </a:outerShdw>
                </a:effectLst>
              </a:rPr>
              <a:t>en los comportamientos negativos han tenido últimamente con sus compañeros y anotarán en un trozo de papel un compromiso concreto para mejorar esa situación conflictiva. Algunos podrán compartir el compromiso.</a:t>
            </a:r>
          </a:p>
          <a:p>
            <a:pPr marL="457200" indent="-457200" algn="just">
              <a:buAutoNum type="arabicPeriod" startAt="3"/>
            </a:pPr>
            <a:r>
              <a:rPr lang="es-MX" sz="2400" b="1" cap="none" spc="0" dirty="0">
                <a:ln w="0"/>
                <a:solidFill>
                  <a:schemeClr val="tx1"/>
                </a:solidFill>
                <a:effectLst>
                  <a:outerShdw blurRad="38100" dist="19050" dir="2700000" algn="tl" rotWithShape="0">
                    <a:schemeClr val="dk1">
                      <a:alpha val="40000"/>
                    </a:schemeClr>
                  </a:outerShdw>
                </a:effectLst>
              </a:rPr>
              <a:t> </a:t>
            </a:r>
            <a:r>
              <a:rPr lang="es-MX" sz="2400" b="0" cap="none" spc="0" dirty="0">
                <a:ln w="0"/>
                <a:solidFill>
                  <a:schemeClr val="tx1"/>
                </a:solidFill>
                <a:effectLst>
                  <a:outerShdw blurRad="38100" dist="19050" dir="2700000" algn="tl" rotWithShape="0">
                    <a:schemeClr val="dk1">
                      <a:alpha val="40000"/>
                    </a:schemeClr>
                  </a:outerShdw>
                </a:effectLst>
              </a:rPr>
              <a:t>Gloria al Padre… Beato Allamano….Virgen de la Consolata.</a:t>
            </a:r>
          </a:p>
          <a:p>
            <a:pPr algn="just"/>
            <a:r>
              <a:rPr lang="es-MX" sz="2400" b="1" cap="none" spc="0" dirty="0">
                <a:ln w="0"/>
                <a:solidFill>
                  <a:schemeClr val="tx1"/>
                </a:solidFill>
                <a:effectLst>
                  <a:outerShdw blurRad="38100" dist="19050" dir="2700000" algn="tl" rotWithShape="0">
                    <a:schemeClr val="dk1">
                      <a:alpha val="40000"/>
                    </a:schemeClr>
                  </a:outerShdw>
                </a:effectLst>
              </a:rPr>
              <a:t>5. Persignarse </a:t>
            </a:r>
          </a:p>
          <a:p>
            <a:pPr algn="just"/>
            <a:endParaRPr lang="es-ES" sz="2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910757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BA2A9F3-6271-4519-8082-A5A2A567D8CC}"/>
              </a:ext>
            </a:extLst>
          </p:cNvPr>
          <p:cNvSpPr/>
          <p:nvPr/>
        </p:nvSpPr>
        <p:spPr>
          <a:xfrm>
            <a:off x="1571024" y="0"/>
            <a:ext cx="6001964" cy="584775"/>
          </a:xfrm>
          <a:prstGeom prst="rect">
            <a:avLst/>
          </a:prstGeom>
          <a:noFill/>
        </p:spPr>
        <p:txBody>
          <a:bodyPr wrap="none" lIns="91440" tIns="45720" rIns="91440" bIns="45720">
            <a:spAutoFit/>
          </a:bodyPr>
          <a:lstStyle/>
          <a:p>
            <a:pPr algn="ctr"/>
            <a:r>
              <a:rPr lang="es-ES" sz="3200" dirty="0">
                <a:ln w="0"/>
                <a:solidFill>
                  <a:schemeClr val="tx1"/>
                </a:solidFill>
                <a:effectLst>
                  <a:outerShdw blurRad="38100" dist="19050" dir="2700000" algn="tl" rotWithShape="0">
                    <a:schemeClr val="dk1">
                      <a:alpha val="40000"/>
                    </a:schemeClr>
                  </a:outerShdw>
                </a:effectLst>
              </a:rPr>
              <a:t>VIERNES 20 DE SEPTIEMBRE</a:t>
            </a:r>
            <a:endParaRPr lang="es-ES" sz="3200" b="0" cap="none" spc="0" dirty="0">
              <a:ln w="0"/>
              <a:solidFill>
                <a:schemeClr val="tx1"/>
              </a:solidFill>
              <a:effectLst>
                <a:outerShdw blurRad="38100" dist="19050" dir="2700000" algn="tl" rotWithShape="0">
                  <a:schemeClr val="dk1">
                    <a:alpha val="40000"/>
                  </a:schemeClr>
                </a:outerShdw>
              </a:effectLst>
            </a:endParaRPr>
          </a:p>
        </p:txBody>
      </p:sp>
      <p:sp>
        <p:nvSpPr>
          <p:cNvPr id="3" name="Rectángulo 2">
            <a:extLst>
              <a:ext uri="{FF2B5EF4-FFF2-40B4-BE49-F238E27FC236}">
                <a16:creationId xmlns:a16="http://schemas.microsoft.com/office/drawing/2014/main" id="{71FDB2DA-B4E1-CFE2-172E-8C87F741754B}"/>
              </a:ext>
            </a:extLst>
          </p:cNvPr>
          <p:cNvSpPr/>
          <p:nvPr/>
        </p:nvSpPr>
        <p:spPr>
          <a:xfrm>
            <a:off x="0" y="584775"/>
            <a:ext cx="8904514" cy="4893647"/>
          </a:xfrm>
          <a:prstGeom prst="rect">
            <a:avLst/>
          </a:prstGeom>
          <a:noFill/>
        </p:spPr>
        <p:txBody>
          <a:bodyPr wrap="square" lIns="91440" tIns="45720" rIns="91440" bIns="45720">
            <a:spAutoFit/>
          </a:bodyPr>
          <a:lstStyle/>
          <a:p>
            <a:pPr marL="914400" indent="-914400" algn="just">
              <a:buAutoNum type="arabicPeriod"/>
            </a:pPr>
            <a:r>
              <a:rPr lang="es-ES" sz="2400" b="1" dirty="0">
                <a:ln w="0"/>
                <a:solidFill>
                  <a:schemeClr val="tx1"/>
                </a:solidFill>
                <a:effectLst>
                  <a:outerShdw blurRad="38100" dist="19050" dir="2700000" algn="tl" rotWithShape="0">
                    <a:schemeClr val="dk1">
                      <a:alpha val="40000"/>
                    </a:schemeClr>
                  </a:outerShdw>
                </a:effectLst>
              </a:rPr>
              <a:t>Persignarse</a:t>
            </a:r>
          </a:p>
          <a:p>
            <a:pPr marL="914400" indent="-914400" algn="just">
              <a:buAutoNum type="arabicPeriod"/>
            </a:pPr>
            <a:r>
              <a:rPr lang="es-ES" sz="2400" b="1" cap="none" spc="0" dirty="0">
                <a:ln w="0"/>
                <a:solidFill>
                  <a:schemeClr val="tx1"/>
                </a:solidFill>
                <a:effectLst>
                  <a:outerShdw blurRad="38100" dist="19050" dir="2700000" algn="tl" rotWithShape="0">
                    <a:schemeClr val="dk1">
                      <a:alpha val="40000"/>
                    </a:schemeClr>
                  </a:outerShdw>
                </a:effectLst>
              </a:rPr>
              <a:t>C</a:t>
            </a:r>
            <a:r>
              <a:rPr lang="es-ES" sz="2400" b="1" dirty="0">
                <a:ln w="0"/>
                <a:solidFill>
                  <a:schemeClr val="tx1"/>
                </a:solidFill>
                <a:effectLst>
                  <a:outerShdw blurRad="38100" dist="19050" dir="2700000" algn="tl" rotWithShape="0">
                    <a:schemeClr val="dk1">
                      <a:alpha val="40000"/>
                    </a:schemeClr>
                  </a:outerShdw>
                </a:effectLst>
              </a:rPr>
              <a:t>anto: </a:t>
            </a:r>
            <a:r>
              <a:rPr lang="es-ES" sz="2400" dirty="0">
                <a:ln w="0"/>
                <a:solidFill>
                  <a:schemeClr val="tx1"/>
                </a:solidFill>
                <a:effectLst>
                  <a:outerShdw blurRad="38100" dist="19050" dir="2700000" algn="tl" rotWithShape="0">
                    <a:schemeClr val="dk1">
                      <a:alpha val="40000"/>
                    </a:schemeClr>
                  </a:outerShdw>
                </a:effectLst>
              </a:rPr>
              <a:t>proyectar unos segundos el canto para ambientar el momento, ingresando al siguiente enlace:</a:t>
            </a:r>
          </a:p>
          <a:p>
            <a:pPr algn="just"/>
            <a:r>
              <a:rPr lang="es-ES" sz="2400" b="0" cap="none" spc="0" dirty="0">
                <a:ln w="0"/>
                <a:solidFill>
                  <a:schemeClr val="tx1"/>
                </a:solidFill>
                <a:effectLst>
                  <a:outerShdw blurRad="38100" dist="19050" dir="2700000" algn="tl" rotWithShape="0">
                    <a:schemeClr val="dk1">
                      <a:alpha val="40000"/>
                    </a:schemeClr>
                  </a:outerShdw>
                </a:effectLst>
                <a:hlinkClick r:id="rId2"/>
              </a:rPr>
              <a:t>https://www.youtube.com/watch?v=CzpiDrcxFmw&amp;t=77s</a:t>
            </a:r>
            <a:r>
              <a:rPr lang="es-ES" sz="2400" b="0" cap="none" spc="0" dirty="0">
                <a:ln w="0"/>
                <a:solidFill>
                  <a:schemeClr val="tx1"/>
                </a:solidFill>
                <a:effectLst>
                  <a:outerShdw blurRad="38100" dist="19050" dir="2700000" algn="tl" rotWithShape="0">
                    <a:schemeClr val="dk1">
                      <a:alpha val="40000"/>
                    </a:schemeClr>
                  </a:outerShdw>
                </a:effectLst>
              </a:rPr>
              <a:t> </a:t>
            </a:r>
            <a:endParaRPr lang="es-ES" sz="2400" dirty="0">
              <a:ln w="0"/>
              <a:solidFill>
                <a:schemeClr val="tx1"/>
              </a:solidFill>
              <a:effectLst>
                <a:outerShdw blurRad="38100" dist="19050" dir="2700000" algn="tl" rotWithShape="0">
                  <a:schemeClr val="dk1">
                    <a:alpha val="40000"/>
                  </a:schemeClr>
                </a:outerShdw>
              </a:effectLst>
            </a:endParaRPr>
          </a:p>
          <a:p>
            <a:pPr marL="457200" indent="-457200" algn="just">
              <a:buAutoNum type="arabicPeriod" startAt="3"/>
            </a:pPr>
            <a:r>
              <a:rPr lang="es-ES" sz="2400" b="1" cap="none" spc="0" dirty="0">
                <a:ln w="0"/>
                <a:solidFill>
                  <a:schemeClr val="tx1"/>
                </a:solidFill>
                <a:effectLst>
                  <a:outerShdw blurRad="38100" dist="19050" dir="2700000" algn="tl" rotWithShape="0">
                    <a:schemeClr val="dk1">
                      <a:alpha val="40000"/>
                    </a:schemeClr>
                  </a:outerShdw>
                </a:effectLst>
              </a:rPr>
              <a:t>      Dinámica de oración:</a:t>
            </a:r>
            <a:r>
              <a:rPr lang="es-ES" sz="2400" b="1" dirty="0">
                <a:ln w="0"/>
                <a:solidFill>
                  <a:schemeClr val="tx1"/>
                </a:solidFill>
                <a:effectLst>
                  <a:outerShdw blurRad="38100" dist="19050" dir="2700000" algn="tl" rotWithShape="0">
                    <a:schemeClr val="dk1">
                      <a:alpha val="40000"/>
                    </a:schemeClr>
                  </a:outerShdw>
                </a:effectLst>
              </a:rPr>
              <a:t> </a:t>
            </a:r>
            <a:r>
              <a:rPr lang="es-MX" sz="2400" dirty="0">
                <a:ln w="0"/>
                <a:solidFill>
                  <a:schemeClr val="tx1"/>
                </a:solidFill>
                <a:effectLst>
                  <a:outerShdw blurRad="38100" dist="19050" dir="2700000" algn="tl" rotWithShape="0">
                    <a:schemeClr val="dk1">
                      <a:alpha val="40000"/>
                    </a:schemeClr>
                  </a:outerShdw>
                </a:effectLst>
              </a:rPr>
              <a:t>Cuando enfrentes problemas o sufrimientos, ofrécelos a Dios como una manera de unirte a la misión redentora de Cristo. Esto te permitirá santificarte a través de las pruebas</a:t>
            </a:r>
            <a:r>
              <a:rPr lang="es-MX" sz="2400" b="1" dirty="0">
                <a:ln w="0"/>
                <a:solidFill>
                  <a:schemeClr val="tx1"/>
                </a:solidFill>
                <a:effectLst>
                  <a:outerShdw blurRad="38100" dist="19050" dir="2700000" algn="tl" rotWithShape="0">
                    <a:schemeClr val="dk1">
                      <a:alpha val="40000"/>
                    </a:schemeClr>
                  </a:outerShdw>
                </a:effectLst>
              </a:rPr>
              <a:t>.</a:t>
            </a:r>
            <a:r>
              <a:rPr lang="es-ES" sz="2400" dirty="0">
                <a:ln w="0"/>
                <a:solidFill>
                  <a:schemeClr val="tx1"/>
                </a:solidFill>
                <a:effectLst>
                  <a:outerShdw blurRad="38100" dist="19050" dir="2700000" algn="tl" rotWithShape="0">
                    <a:schemeClr val="dk1">
                      <a:alpha val="40000"/>
                    </a:schemeClr>
                  </a:outerShdw>
                </a:effectLst>
              </a:rPr>
              <a:t>Solicitar a los estudiantes que piensen </a:t>
            </a:r>
            <a:r>
              <a:rPr lang="es-MX" sz="2400" dirty="0">
                <a:ln w="0"/>
                <a:solidFill>
                  <a:schemeClr val="tx1"/>
                </a:solidFill>
                <a:effectLst>
                  <a:outerShdw blurRad="38100" dist="19050" dir="2700000" algn="tl" rotWithShape="0">
                    <a:schemeClr val="dk1">
                      <a:alpha val="40000"/>
                    </a:schemeClr>
                  </a:outerShdw>
                </a:effectLst>
              </a:rPr>
              <a:t>en la dificultad o necesidad por la que están pasando sus familias y algunos podrán compartir esa oración en voz alta.</a:t>
            </a:r>
          </a:p>
          <a:p>
            <a:pPr marL="457200" indent="-457200" algn="just">
              <a:buAutoNum type="arabicPeriod" startAt="3"/>
            </a:pPr>
            <a:r>
              <a:rPr lang="es-MX" sz="2400" b="1" cap="none" spc="0" dirty="0">
                <a:ln w="0"/>
                <a:solidFill>
                  <a:schemeClr val="tx1"/>
                </a:solidFill>
                <a:effectLst>
                  <a:outerShdw blurRad="38100" dist="19050" dir="2700000" algn="tl" rotWithShape="0">
                    <a:schemeClr val="dk1">
                      <a:alpha val="40000"/>
                    </a:schemeClr>
                  </a:outerShdw>
                </a:effectLst>
              </a:rPr>
              <a:t> </a:t>
            </a:r>
            <a:r>
              <a:rPr lang="es-MX" sz="2400" b="0" cap="none" spc="0" dirty="0">
                <a:ln w="0"/>
                <a:solidFill>
                  <a:schemeClr val="tx1"/>
                </a:solidFill>
                <a:effectLst>
                  <a:outerShdw blurRad="38100" dist="19050" dir="2700000" algn="tl" rotWithShape="0">
                    <a:schemeClr val="dk1">
                      <a:alpha val="40000"/>
                    </a:schemeClr>
                  </a:outerShdw>
                </a:effectLst>
              </a:rPr>
              <a:t>Gloria al Padre… Beato Allamano….Virgen de la Consolata.</a:t>
            </a:r>
          </a:p>
          <a:p>
            <a:pPr algn="just"/>
            <a:r>
              <a:rPr lang="es-MX" sz="2400" b="1" cap="none" spc="0" dirty="0">
                <a:ln w="0"/>
                <a:solidFill>
                  <a:schemeClr val="tx1"/>
                </a:solidFill>
                <a:effectLst>
                  <a:outerShdw blurRad="38100" dist="19050" dir="2700000" algn="tl" rotWithShape="0">
                    <a:schemeClr val="dk1">
                      <a:alpha val="40000"/>
                    </a:schemeClr>
                  </a:outerShdw>
                </a:effectLst>
              </a:rPr>
              <a:t>5. Persignarse </a:t>
            </a:r>
          </a:p>
          <a:p>
            <a:pPr algn="just"/>
            <a:endParaRPr lang="es-ES" sz="2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8251942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381" name="CuadroTexto 380">
            <a:extLst>
              <a:ext uri="{FF2B5EF4-FFF2-40B4-BE49-F238E27FC236}">
                <a16:creationId xmlns:a16="http://schemas.microsoft.com/office/drawing/2014/main" id="{D9DCF44D-8AA3-AB15-47EE-60D61FBAA2E7}"/>
              </a:ext>
            </a:extLst>
          </p:cNvPr>
          <p:cNvSpPr txBox="1"/>
          <p:nvPr/>
        </p:nvSpPr>
        <p:spPr>
          <a:xfrm>
            <a:off x="714424" y="0"/>
            <a:ext cx="7247065" cy="1355820"/>
          </a:xfrm>
          <a:prstGeom prst="rect">
            <a:avLst/>
          </a:prstGeom>
          <a:noFill/>
        </p:spPr>
        <p:txBody>
          <a:bodyPr wrap="square">
            <a:spAutoFit/>
          </a:bodyPr>
          <a:lstStyle/>
          <a:p>
            <a:pPr algn="ctr">
              <a:lnSpc>
                <a:spcPct val="107000"/>
              </a:lnSpc>
              <a:spcAft>
                <a:spcPts val="800"/>
              </a:spcAft>
            </a:pPr>
            <a:r>
              <a:rPr lang="es-CO" sz="3600" b="1" kern="100" dirty="0">
                <a:effectLst/>
                <a:latin typeface="Times New Roman" panose="02020603050405020304" pitchFamily="18" charset="0"/>
                <a:ea typeface="Aptos" panose="020B0004020202020204" pitchFamily="34" charset="0"/>
                <a:cs typeface="Times New Roman" panose="02020603050405020304" pitchFamily="18" charset="0"/>
              </a:rPr>
              <a:t>SEMANA CUATRO: </a:t>
            </a:r>
          </a:p>
          <a:p>
            <a:pPr algn="ctr">
              <a:lnSpc>
                <a:spcPct val="107000"/>
              </a:lnSpc>
              <a:spcAft>
                <a:spcPts val="800"/>
              </a:spcAft>
            </a:pPr>
            <a:r>
              <a:rPr lang="es-CO" sz="3600" b="1" kern="100" dirty="0">
                <a:effectLst/>
                <a:latin typeface="Times New Roman" panose="02020603050405020304" pitchFamily="18" charset="0"/>
                <a:ea typeface="Aptos" panose="020B0004020202020204" pitchFamily="34" charset="0"/>
                <a:cs typeface="Times New Roman" panose="02020603050405020304" pitchFamily="18" charset="0"/>
              </a:rPr>
              <a:t>DEL </a:t>
            </a:r>
            <a:r>
              <a:rPr lang="es-CO" sz="3600" b="1" kern="100" dirty="0">
                <a:latin typeface="Times New Roman" panose="02020603050405020304" pitchFamily="18" charset="0"/>
                <a:ea typeface="Aptos" panose="020B0004020202020204" pitchFamily="34" charset="0"/>
                <a:cs typeface="Times New Roman" panose="02020603050405020304" pitchFamily="18" charset="0"/>
              </a:rPr>
              <a:t>23</a:t>
            </a:r>
            <a:r>
              <a:rPr lang="es-CO" sz="3600" b="1" kern="100" dirty="0">
                <a:effectLst/>
                <a:latin typeface="Times New Roman" panose="02020603050405020304" pitchFamily="18" charset="0"/>
                <a:ea typeface="Aptos" panose="020B0004020202020204" pitchFamily="34" charset="0"/>
                <a:cs typeface="Times New Roman" panose="02020603050405020304" pitchFamily="18" charset="0"/>
              </a:rPr>
              <a:t> AL 27 DE SEPTIEMBRE</a:t>
            </a:r>
            <a:endParaRPr lang="es-CO"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83" name="CuadroTexto 382">
            <a:extLst>
              <a:ext uri="{FF2B5EF4-FFF2-40B4-BE49-F238E27FC236}">
                <a16:creationId xmlns:a16="http://schemas.microsoft.com/office/drawing/2014/main" id="{BC886C57-A0C6-E80C-8242-3CBCC17B8CA9}"/>
              </a:ext>
            </a:extLst>
          </p:cNvPr>
          <p:cNvSpPr txBox="1"/>
          <p:nvPr/>
        </p:nvSpPr>
        <p:spPr>
          <a:xfrm>
            <a:off x="-2" y="1328016"/>
            <a:ext cx="8675915" cy="983283"/>
          </a:xfrm>
          <a:prstGeom prst="rect">
            <a:avLst/>
          </a:prstGeom>
          <a:noFill/>
        </p:spPr>
        <p:txBody>
          <a:bodyPr wrap="square">
            <a:spAutoFit/>
          </a:bodyPr>
          <a:lstStyle/>
          <a:p>
            <a:pPr lvl="0" algn="ctr">
              <a:lnSpc>
                <a:spcPct val="107000"/>
              </a:lnSpc>
              <a:spcAft>
                <a:spcPts val="800"/>
              </a:spcAft>
            </a:pPr>
            <a:r>
              <a:rPr lang="es-MX" sz="2800" b="1" kern="100" dirty="0">
                <a:effectLst/>
                <a:latin typeface="Times New Roman" panose="02020603050405020304" pitchFamily="18" charset="0"/>
                <a:ea typeface="Aptos" panose="020B0004020202020204" pitchFamily="34" charset="0"/>
                <a:cs typeface="Times New Roman" panose="02020603050405020304" pitchFamily="18" charset="0"/>
              </a:rPr>
              <a:t>4.	PARA CELEBRARLO EN COMUNIDAD CON ESPÍRITU DE FAMILIA</a:t>
            </a:r>
            <a:endParaRPr lang="es-CO" sz="2800" b="1"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2050" name="Picture 2" descr="Centro de Animación Misionera &quot;Consolata&quot; Barquisimeto | Facebook">
            <a:extLst>
              <a:ext uri="{FF2B5EF4-FFF2-40B4-BE49-F238E27FC236}">
                <a16:creationId xmlns:a16="http://schemas.microsoft.com/office/drawing/2014/main" id="{5FB8A478-A058-6E1A-C92A-6F49859B1D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1553" y="2311299"/>
            <a:ext cx="3629460" cy="2832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83008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BA2A9F3-6271-4519-8082-A5A2A567D8CC}"/>
              </a:ext>
            </a:extLst>
          </p:cNvPr>
          <p:cNvSpPr/>
          <p:nvPr/>
        </p:nvSpPr>
        <p:spPr>
          <a:xfrm>
            <a:off x="1788226" y="0"/>
            <a:ext cx="5567551" cy="584775"/>
          </a:xfrm>
          <a:prstGeom prst="rect">
            <a:avLst/>
          </a:prstGeom>
          <a:noFill/>
        </p:spPr>
        <p:txBody>
          <a:bodyPr wrap="none" lIns="91440" tIns="45720" rIns="91440" bIns="45720">
            <a:spAutoFit/>
          </a:bodyPr>
          <a:lstStyle/>
          <a:p>
            <a:pPr algn="ctr"/>
            <a:r>
              <a:rPr lang="es-ES" sz="3200" dirty="0">
                <a:ln w="0"/>
                <a:solidFill>
                  <a:schemeClr val="tx1"/>
                </a:solidFill>
                <a:effectLst>
                  <a:outerShdw blurRad="38100" dist="19050" dir="2700000" algn="tl" rotWithShape="0">
                    <a:schemeClr val="dk1">
                      <a:alpha val="40000"/>
                    </a:schemeClr>
                  </a:outerShdw>
                </a:effectLst>
              </a:rPr>
              <a:t>LUNES 23 DE SEPTIEMBRE</a:t>
            </a:r>
            <a:endParaRPr lang="es-ES" sz="3200" b="0" cap="none" spc="0" dirty="0">
              <a:ln w="0"/>
              <a:solidFill>
                <a:schemeClr val="tx1"/>
              </a:solidFill>
              <a:effectLst>
                <a:outerShdw blurRad="38100" dist="19050" dir="2700000" algn="tl" rotWithShape="0">
                  <a:schemeClr val="dk1">
                    <a:alpha val="40000"/>
                  </a:schemeClr>
                </a:outerShdw>
              </a:effectLst>
            </a:endParaRPr>
          </a:p>
        </p:txBody>
      </p:sp>
      <p:sp>
        <p:nvSpPr>
          <p:cNvPr id="3" name="Rectángulo 2">
            <a:extLst>
              <a:ext uri="{FF2B5EF4-FFF2-40B4-BE49-F238E27FC236}">
                <a16:creationId xmlns:a16="http://schemas.microsoft.com/office/drawing/2014/main" id="{71FDB2DA-B4E1-CFE2-172E-8C87F741754B}"/>
              </a:ext>
            </a:extLst>
          </p:cNvPr>
          <p:cNvSpPr/>
          <p:nvPr/>
        </p:nvSpPr>
        <p:spPr>
          <a:xfrm>
            <a:off x="119743" y="418411"/>
            <a:ext cx="8904514" cy="5016758"/>
          </a:xfrm>
          <a:prstGeom prst="rect">
            <a:avLst/>
          </a:prstGeom>
          <a:noFill/>
        </p:spPr>
        <p:txBody>
          <a:bodyPr wrap="square" lIns="91440" tIns="45720" rIns="91440" bIns="45720">
            <a:spAutoFit/>
          </a:bodyPr>
          <a:lstStyle/>
          <a:p>
            <a:pPr marL="914400" indent="-914400" algn="just">
              <a:buAutoNum type="arabicPeriod"/>
            </a:pPr>
            <a:r>
              <a:rPr lang="es-ES" sz="2000" b="1" dirty="0">
                <a:ln w="0"/>
                <a:solidFill>
                  <a:schemeClr val="tx1"/>
                </a:solidFill>
                <a:effectLst>
                  <a:outerShdw blurRad="38100" dist="19050" dir="2700000" algn="tl" rotWithShape="0">
                    <a:schemeClr val="dk1">
                      <a:alpha val="40000"/>
                    </a:schemeClr>
                  </a:outerShdw>
                </a:effectLst>
              </a:rPr>
              <a:t>Persignarse</a:t>
            </a:r>
          </a:p>
          <a:p>
            <a:pPr marL="914400" indent="-914400" algn="just">
              <a:buAutoNum type="arabicPeriod"/>
            </a:pPr>
            <a:r>
              <a:rPr lang="es-ES" sz="2000" b="1" cap="none" spc="0" dirty="0">
                <a:ln w="0"/>
                <a:solidFill>
                  <a:schemeClr val="tx1"/>
                </a:solidFill>
                <a:effectLst>
                  <a:outerShdw blurRad="38100" dist="19050" dir="2700000" algn="tl" rotWithShape="0">
                    <a:schemeClr val="dk1">
                      <a:alpha val="40000"/>
                    </a:schemeClr>
                  </a:outerShdw>
                </a:effectLst>
              </a:rPr>
              <a:t>C</a:t>
            </a:r>
            <a:r>
              <a:rPr lang="es-ES" sz="2000" b="1" dirty="0">
                <a:ln w="0"/>
                <a:solidFill>
                  <a:schemeClr val="tx1"/>
                </a:solidFill>
                <a:effectLst>
                  <a:outerShdw blurRad="38100" dist="19050" dir="2700000" algn="tl" rotWithShape="0">
                    <a:schemeClr val="dk1">
                      <a:alpha val="40000"/>
                    </a:schemeClr>
                  </a:outerShdw>
                </a:effectLst>
              </a:rPr>
              <a:t>anto: </a:t>
            </a:r>
            <a:r>
              <a:rPr lang="es-ES" sz="2000" dirty="0">
                <a:ln w="0"/>
                <a:solidFill>
                  <a:schemeClr val="tx1"/>
                </a:solidFill>
                <a:effectLst>
                  <a:outerShdw blurRad="38100" dist="19050" dir="2700000" algn="tl" rotWithShape="0">
                    <a:schemeClr val="dk1">
                      <a:alpha val="40000"/>
                    </a:schemeClr>
                  </a:outerShdw>
                </a:effectLst>
              </a:rPr>
              <a:t>proyectar unos segundos el canto para ambientar el momento, ingresando al siguiente enlace:</a:t>
            </a:r>
          </a:p>
          <a:p>
            <a:pPr algn="just"/>
            <a:r>
              <a:rPr lang="es-ES" sz="2000" dirty="0">
                <a:ln w="0"/>
                <a:solidFill>
                  <a:schemeClr val="tx1"/>
                </a:solidFill>
                <a:effectLst>
                  <a:outerShdw blurRad="38100" dist="19050" dir="2700000" algn="tl" rotWithShape="0">
                    <a:schemeClr val="dk1">
                      <a:alpha val="40000"/>
                    </a:schemeClr>
                  </a:outerShdw>
                </a:effectLst>
                <a:hlinkClick r:id="rId2"/>
              </a:rPr>
              <a:t>https://www.youtube.com/watch?v=gKJNRuOoaeE</a:t>
            </a:r>
            <a:r>
              <a:rPr lang="es-ES" sz="2000" dirty="0">
                <a:ln w="0"/>
                <a:solidFill>
                  <a:schemeClr val="tx1"/>
                </a:solidFill>
                <a:effectLst>
                  <a:outerShdw blurRad="38100" dist="19050" dir="2700000" algn="tl" rotWithShape="0">
                    <a:schemeClr val="dk1">
                      <a:alpha val="40000"/>
                    </a:schemeClr>
                  </a:outerShdw>
                </a:effectLst>
              </a:rPr>
              <a:t> </a:t>
            </a:r>
          </a:p>
          <a:p>
            <a:pPr marL="457200" indent="-457200" algn="just">
              <a:buAutoNum type="arabicPeriod" startAt="3"/>
            </a:pPr>
            <a:r>
              <a:rPr lang="es-ES" sz="2000" b="1" cap="none" spc="0" dirty="0">
                <a:ln w="0"/>
                <a:solidFill>
                  <a:schemeClr val="tx1"/>
                </a:solidFill>
                <a:effectLst>
                  <a:outerShdw blurRad="38100" dist="19050" dir="2700000" algn="tl" rotWithShape="0">
                    <a:schemeClr val="dk1">
                      <a:alpha val="40000"/>
                    </a:schemeClr>
                  </a:outerShdw>
                </a:effectLst>
              </a:rPr>
              <a:t>Dinámica de oración:</a:t>
            </a:r>
            <a:r>
              <a:rPr lang="es-ES" sz="2000" b="1" dirty="0">
                <a:ln w="0"/>
                <a:solidFill>
                  <a:schemeClr val="tx1"/>
                </a:solidFill>
                <a:effectLst>
                  <a:outerShdw blurRad="38100" dist="19050" dir="2700000" algn="tl" rotWithShape="0">
                    <a:schemeClr val="dk1">
                      <a:alpha val="40000"/>
                    </a:schemeClr>
                  </a:outerShdw>
                </a:effectLst>
              </a:rPr>
              <a:t> </a:t>
            </a:r>
            <a:r>
              <a:rPr lang="es-ES" sz="2000" dirty="0">
                <a:ln w="0"/>
                <a:solidFill>
                  <a:schemeClr val="tx1"/>
                </a:solidFill>
                <a:effectLst>
                  <a:outerShdw blurRad="38100" dist="19050" dir="2700000" algn="tl" rotWithShape="0">
                    <a:schemeClr val="dk1">
                      <a:alpha val="40000"/>
                    </a:schemeClr>
                  </a:outerShdw>
                </a:effectLst>
              </a:rPr>
              <a:t>Solicitar a los estudiantes que pasen al tablero y escriban cómo imaginarían una celebración de la Eucaristía perfecta.</a:t>
            </a:r>
          </a:p>
          <a:p>
            <a:pPr algn="just"/>
            <a:endParaRPr lang="es-ES" sz="2000" b="0" cap="none" spc="0" dirty="0">
              <a:ln w="0"/>
              <a:solidFill>
                <a:schemeClr val="tx1"/>
              </a:solidFill>
              <a:effectLst>
                <a:outerShdw blurRad="38100" dist="19050" dir="2700000" algn="tl" rotWithShape="0">
                  <a:schemeClr val="dk1">
                    <a:alpha val="40000"/>
                  </a:schemeClr>
                </a:outerShdw>
              </a:effectLst>
            </a:endParaRPr>
          </a:p>
          <a:p>
            <a:pPr algn="just"/>
            <a:r>
              <a:rPr lang="es-ES" sz="2000" dirty="0">
                <a:ln w="0"/>
                <a:solidFill>
                  <a:schemeClr val="tx1"/>
                </a:solidFill>
                <a:effectLst>
                  <a:outerShdw blurRad="38100" dist="19050" dir="2700000" algn="tl" rotWithShape="0">
                    <a:schemeClr val="dk1">
                      <a:alpha val="40000"/>
                    </a:schemeClr>
                  </a:outerShdw>
                </a:effectLst>
              </a:rPr>
              <a:t>Después se hará lectura de la siguiente recomendación: L</a:t>
            </a:r>
            <a:r>
              <a:rPr lang="es-MX" sz="2000" dirty="0">
                <a:ln w="0"/>
                <a:solidFill>
                  <a:schemeClr val="tx1"/>
                </a:solidFill>
                <a:effectLst>
                  <a:outerShdw blurRad="38100" dist="19050" dir="2700000" algn="tl" rotWithShape="0">
                    <a:schemeClr val="dk1">
                      <a:alpha val="40000"/>
                    </a:schemeClr>
                  </a:outerShdw>
                </a:effectLst>
              </a:rPr>
              <a:t>os invitamos a CELEBRAR COMO FAMILIA, COMO COMUNIDAD, el gran banquete misionero por excelencia, a saber, LA EUCARISTÍA, ya que, al ser alimentados con el cuerpo y sangre de Nuestro Señor Jesucristo, quien se da como el mayor consuelo para nuestras vidas, somos enviados a compartir esta inmensa bendición con el mundo entero.</a:t>
            </a:r>
          </a:p>
          <a:p>
            <a:pPr marL="457200" indent="-457200" algn="just">
              <a:buAutoNum type="arabicPeriod" startAt="3"/>
            </a:pPr>
            <a:r>
              <a:rPr lang="es-MX" sz="2000" b="1" cap="none" spc="0" dirty="0">
                <a:ln w="0"/>
                <a:solidFill>
                  <a:schemeClr val="tx1"/>
                </a:solidFill>
                <a:effectLst>
                  <a:outerShdw blurRad="38100" dist="19050" dir="2700000" algn="tl" rotWithShape="0">
                    <a:schemeClr val="dk1">
                      <a:alpha val="40000"/>
                    </a:schemeClr>
                  </a:outerShdw>
                </a:effectLst>
              </a:rPr>
              <a:t> </a:t>
            </a:r>
            <a:r>
              <a:rPr lang="es-MX" sz="2000" b="0" cap="none" spc="0" dirty="0">
                <a:ln w="0"/>
                <a:solidFill>
                  <a:schemeClr val="tx1"/>
                </a:solidFill>
                <a:effectLst>
                  <a:outerShdw blurRad="38100" dist="19050" dir="2700000" algn="tl" rotWithShape="0">
                    <a:schemeClr val="dk1">
                      <a:alpha val="40000"/>
                    </a:schemeClr>
                  </a:outerShdw>
                </a:effectLst>
              </a:rPr>
              <a:t>Gloria al Padre… Beato Allamano….Virgen de la Consolata.</a:t>
            </a:r>
          </a:p>
          <a:p>
            <a:pPr algn="just"/>
            <a:r>
              <a:rPr lang="es-MX" sz="2000" b="1" cap="none" spc="0" dirty="0">
                <a:ln w="0"/>
                <a:solidFill>
                  <a:schemeClr val="tx1"/>
                </a:solidFill>
                <a:effectLst>
                  <a:outerShdw blurRad="38100" dist="19050" dir="2700000" algn="tl" rotWithShape="0">
                    <a:schemeClr val="dk1">
                      <a:alpha val="40000"/>
                    </a:schemeClr>
                  </a:outerShdw>
                </a:effectLst>
              </a:rPr>
              <a:t>5. Persignarse </a:t>
            </a:r>
          </a:p>
          <a:p>
            <a:pPr algn="just"/>
            <a:endParaRPr lang="es-ES" sz="20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0959675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BA2A9F3-6271-4519-8082-A5A2A567D8CC}"/>
              </a:ext>
            </a:extLst>
          </p:cNvPr>
          <p:cNvSpPr/>
          <p:nvPr/>
        </p:nvSpPr>
        <p:spPr>
          <a:xfrm>
            <a:off x="1617508" y="0"/>
            <a:ext cx="5908990" cy="584775"/>
          </a:xfrm>
          <a:prstGeom prst="rect">
            <a:avLst/>
          </a:prstGeom>
          <a:noFill/>
        </p:spPr>
        <p:txBody>
          <a:bodyPr wrap="none" lIns="91440" tIns="45720" rIns="91440" bIns="45720">
            <a:spAutoFit/>
          </a:bodyPr>
          <a:lstStyle/>
          <a:p>
            <a:pPr algn="ctr"/>
            <a:r>
              <a:rPr lang="es-ES" sz="3200" dirty="0">
                <a:ln w="0"/>
                <a:solidFill>
                  <a:schemeClr val="tx1"/>
                </a:solidFill>
                <a:effectLst>
                  <a:outerShdw blurRad="38100" dist="19050" dir="2700000" algn="tl" rotWithShape="0">
                    <a:schemeClr val="dk1">
                      <a:alpha val="40000"/>
                    </a:schemeClr>
                  </a:outerShdw>
                </a:effectLst>
              </a:rPr>
              <a:t>MARTES 24 DE SEPTIEMBRE</a:t>
            </a:r>
            <a:endParaRPr lang="es-ES" sz="3200" b="0" cap="none" spc="0" dirty="0">
              <a:ln w="0"/>
              <a:solidFill>
                <a:schemeClr val="tx1"/>
              </a:solidFill>
              <a:effectLst>
                <a:outerShdw blurRad="38100" dist="19050" dir="2700000" algn="tl" rotWithShape="0">
                  <a:schemeClr val="dk1">
                    <a:alpha val="40000"/>
                  </a:schemeClr>
                </a:outerShdw>
              </a:effectLst>
            </a:endParaRPr>
          </a:p>
        </p:txBody>
      </p:sp>
      <p:sp>
        <p:nvSpPr>
          <p:cNvPr id="3" name="Rectángulo 2">
            <a:extLst>
              <a:ext uri="{FF2B5EF4-FFF2-40B4-BE49-F238E27FC236}">
                <a16:creationId xmlns:a16="http://schemas.microsoft.com/office/drawing/2014/main" id="{71FDB2DA-B4E1-CFE2-172E-8C87F741754B}"/>
              </a:ext>
            </a:extLst>
          </p:cNvPr>
          <p:cNvSpPr/>
          <p:nvPr/>
        </p:nvSpPr>
        <p:spPr>
          <a:xfrm>
            <a:off x="119743" y="418411"/>
            <a:ext cx="8904514" cy="5016758"/>
          </a:xfrm>
          <a:prstGeom prst="rect">
            <a:avLst/>
          </a:prstGeom>
          <a:noFill/>
        </p:spPr>
        <p:txBody>
          <a:bodyPr wrap="square" lIns="91440" tIns="45720" rIns="91440" bIns="45720">
            <a:spAutoFit/>
          </a:bodyPr>
          <a:lstStyle/>
          <a:p>
            <a:pPr marL="914400" indent="-914400" algn="just">
              <a:buAutoNum type="arabicPeriod"/>
            </a:pPr>
            <a:r>
              <a:rPr lang="es-ES" sz="2000" b="1" dirty="0">
                <a:ln w="0"/>
                <a:solidFill>
                  <a:schemeClr val="tx1"/>
                </a:solidFill>
                <a:effectLst>
                  <a:outerShdw blurRad="38100" dist="19050" dir="2700000" algn="tl" rotWithShape="0">
                    <a:schemeClr val="dk1">
                      <a:alpha val="40000"/>
                    </a:schemeClr>
                  </a:outerShdw>
                </a:effectLst>
              </a:rPr>
              <a:t>Persignarse</a:t>
            </a:r>
          </a:p>
          <a:p>
            <a:pPr marL="914400" indent="-914400" algn="just">
              <a:buAutoNum type="arabicPeriod"/>
            </a:pPr>
            <a:r>
              <a:rPr lang="es-ES" sz="2000" b="1" cap="none" spc="0" dirty="0">
                <a:ln w="0"/>
                <a:solidFill>
                  <a:schemeClr val="tx1"/>
                </a:solidFill>
                <a:effectLst>
                  <a:outerShdw blurRad="38100" dist="19050" dir="2700000" algn="tl" rotWithShape="0">
                    <a:schemeClr val="dk1">
                      <a:alpha val="40000"/>
                    </a:schemeClr>
                  </a:outerShdw>
                </a:effectLst>
              </a:rPr>
              <a:t>C</a:t>
            </a:r>
            <a:r>
              <a:rPr lang="es-ES" sz="2000" b="1" dirty="0">
                <a:ln w="0"/>
                <a:solidFill>
                  <a:schemeClr val="tx1"/>
                </a:solidFill>
                <a:effectLst>
                  <a:outerShdw blurRad="38100" dist="19050" dir="2700000" algn="tl" rotWithShape="0">
                    <a:schemeClr val="dk1">
                      <a:alpha val="40000"/>
                    </a:schemeClr>
                  </a:outerShdw>
                </a:effectLst>
              </a:rPr>
              <a:t>anto: </a:t>
            </a:r>
            <a:r>
              <a:rPr lang="es-ES" sz="2000" dirty="0">
                <a:ln w="0"/>
                <a:solidFill>
                  <a:schemeClr val="tx1"/>
                </a:solidFill>
                <a:effectLst>
                  <a:outerShdw blurRad="38100" dist="19050" dir="2700000" algn="tl" rotWithShape="0">
                    <a:schemeClr val="dk1">
                      <a:alpha val="40000"/>
                    </a:schemeClr>
                  </a:outerShdw>
                </a:effectLst>
              </a:rPr>
              <a:t>proyectar el canto para ambientar el momento, ingresando al siguiente enlace:</a:t>
            </a:r>
          </a:p>
          <a:p>
            <a:pPr algn="just"/>
            <a:r>
              <a:rPr lang="es-ES" sz="2000" dirty="0">
                <a:ln w="0"/>
                <a:solidFill>
                  <a:schemeClr val="tx1"/>
                </a:solidFill>
                <a:effectLst>
                  <a:outerShdw blurRad="38100" dist="19050" dir="2700000" algn="tl" rotWithShape="0">
                    <a:schemeClr val="dk1">
                      <a:alpha val="40000"/>
                    </a:schemeClr>
                  </a:outerShdw>
                </a:effectLst>
                <a:hlinkClick r:id="rId2"/>
              </a:rPr>
              <a:t>https://www.youtube.com/watch?v=ks_uPBpwe1Y</a:t>
            </a:r>
            <a:r>
              <a:rPr lang="es-ES" sz="2000" dirty="0">
                <a:ln w="0"/>
                <a:solidFill>
                  <a:schemeClr val="tx1"/>
                </a:solidFill>
                <a:effectLst>
                  <a:outerShdw blurRad="38100" dist="19050" dir="2700000" algn="tl" rotWithShape="0">
                    <a:schemeClr val="dk1">
                      <a:alpha val="40000"/>
                    </a:schemeClr>
                  </a:outerShdw>
                </a:effectLst>
              </a:rPr>
              <a:t> </a:t>
            </a:r>
          </a:p>
          <a:p>
            <a:pPr marL="457200" indent="-457200" algn="just">
              <a:buAutoNum type="arabicPeriod" startAt="3"/>
            </a:pPr>
            <a:r>
              <a:rPr lang="es-ES" sz="2000" b="1" cap="none" spc="0" dirty="0">
                <a:ln w="0"/>
                <a:solidFill>
                  <a:schemeClr val="tx1"/>
                </a:solidFill>
                <a:effectLst>
                  <a:outerShdw blurRad="38100" dist="19050" dir="2700000" algn="tl" rotWithShape="0">
                    <a:schemeClr val="dk1">
                      <a:alpha val="40000"/>
                    </a:schemeClr>
                  </a:outerShdw>
                </a:effectLst>
              </a:rPr>
              <a:t>Dinámica de oración:</a:t>
            </a:r>
            <a:r>
              <a:rPr lang="es-ES" sz="2000" b="1" dirty="0">
                <a:ln w="0"/>
                <a:solidFill>
                  <a:schemeClr val="tx1"/>
                </a:solidFill>
                <a:effectLst>
                  <a:outerShdw blurRad="38100" dist="19050" dir="2700000" algn="tl" rotWithShape="0">
                    <a:schemeClr val="dk1">
                      <a:alpha val="40000"/>
                    </a:schemeClr>
                  </a:outerShdw>
                </a:effectLst>
              </a:rPr>
              <a:t> </a:t>
            </a:r>
            <a:r>
              <a:rPr lang="es-ES" sz="2000" dirty="0">
                <a:ln w="0"/>
                <a:solidFill>
                  <a:schemeClr val="tx1"/>
                </a:solidFill>
                <a:effectLst>
                  <a:outerShdw blurRad="38100" dist="19050" dir="2700000" algn="tl" rotWithShape="0">
                    <a:schemeClr val="dk1">
                      <a:alpha val="40000"/>
                    </a:schemeClr>
                  </a:outerShdw>
                </a:effectLst>
              </a:rPr>
              <a:t>Solicitar a los estudiantes que compartan qué opinan sobre el misterio de la Eucaristía, teniendo en cuenta el video que acabaron de ver sobre la canción “Jesús está vivo” </a:t>
            </a:r>
          </a:p>
          <a:p>
            <a:pPr algn="just"/>
            <a:endParaRPr lang="es-ES" sz="2000" b="0" cap="none" spc="0" dirty="0">
              <a:ln w="0"/>
              <a:solidFill>
                <a:schemeClr val="tx1"/>
              </a:solidFill>
              <a:effectLst>
                <a:outerShdw blurRad="38100" dist="19050" dir="2700000" algn="tl" rotWithShape="0">
                  <a:schemeClr val="dk1">
                    <a:alpha val="40000"/>
                  </a:schemeClr>
                </a:outerShdw>
              </a:effectLst>
            </a:endParaRPr>
          </a:p>
          <a:p>
            <a:pPr algn="just"/>
            <a:r>
              <a:rPr lang="es-ES" sz="2000" dirty="0">
                <a:ln w="0"/>
                <a:solidFill>
                  <a:schemeClr val="tx1"/>
                </a:solidFill>
                <a:effectLst>
                  <a:outerShdw blurRad="38100" dist="19050" dir="2700000" algn="tl" rotWithShape="0">
                    <a:schemeClr val="dk1">
                      <a:alpha val="40000"/>
                    </a:schemeClr>
                  </a:outerShdw>
                </a:effectLst>
              </a:rPr>
              <a:t>Después se hará lectura de la siguiente recomendación: D</a:t>
            </a:r>
            <a:r>
              <a:rPr lang="es-MX" sz="2000" dirty="0" err="1">
                <a:ln w="0"/>
                <a:solidFill>
                  <a:schemeClr val="tx1"/>
                </a:solidFill>
                <a:effectLst>
                  <a:outerShdw blurRad="38100" dist="19050" dir="2700000" algn="tl" rotWithShape="0">
                    <a:schemeClr val="dk1">
                      <a:alpha val="40000"/>
                    </a:schemeClr>
                  </a:outerShdw>
                </a:effectLst>
              </a:rPr>
              <a:t>urante</a:t>
            </a:r>
            <a:r>
              <a:rPr lang="es-MX" sz="2000" dirty="0">
                <a:ln w="0"/>
                <a:solidFill>
                  <a:schemeClr val="tx1"/>
                </a:solidFill>
                <a:effectLst>
                  <a:outerShdw blurRad="38100" dist="19050" dir="2700000" algn="tl" rotWithShape="0">
                    <a:schemeClr val="dk1">
                      <a:alpha val="40000"/>
                    </a:schemeClr>
                  </a:outerShdw>
                </a:effectLst>
              </a:rPr>
              <a:t> la Eucaristía que celebremos como curso o como institución, participemos plenamente con mente y corazón. Escuchemos con atención la Palabra de Dios y las homilías -que deben ser concretas y oportunas- buscando aplicar sus enseñanzas en la vida diaria y en la misión personal. </a:t>
            </a:r>
          </a:p>
          <a:p>
            <a:pPr marL="457200" indent="-457200" algn="just">
              <a:buAutoNum type="arabicPeriod" startAt="3"/>
            </a:pPr>
            <a:r>
              <a:rPr lang="es-MX" sz="2000" b="1" cap="none" spc="0" dirty="0">
                <a:ln w="0"/>
                <a:solidFill>
                  <a:schemeClr val="tx1"/>
                </a:solidFill>
                <a:effectLst>
                  <a:outerShdw blurRad="38100" dist="19050" dir="2700000" algn="tl" rotWithShape="0">
                    <a:schemeClr val="dk1">
                      <a:alpha val="40000"/>
                    </a:schemeClr>
                  </a:outerShdw>
                </a:effectLst>
              </a:rPr>
              <a:t> </a:t>
            </a:r>
            <a:r>
              <a:rPr lang="es-MX" sz="2000" b="0" cap="none" spc="0" dirty="0">
                <a:ln w="0"/>
                <a:solidFill>
                  <a:schemeClr val="tx1"/>
                </a:solidFill>
                <a:effectLst>
                  <a:outerShdw blurRad="38100" dist="19050" dir="2700000" algn="tl" rotWithShape="0">
                    <a:schemeClr val="dk1">
                      <a:alpha val="40000"/>
                    </a:schemeClr>
                  </a:outerShdw>
                </a:effectLst>
              </a:rPr>
              <a:t>Gloria al Padre… Beato Allamano….Virgen de la Consolata.</a:t>
            </a:r>
          </a:p>
          <a:p>
            <a:pPr algn="just"/>
            <a:r>
              <a:rPr lang="es-MX" sz="2000" b="1" cap="none" spc="0" dirty="0">
                <a:ln w="0"/>
                <a:solidFill>
                  <a:schemeClr val="tx1"/>
                </a:solidFill>
                <a:effectLst>
                  <a:outerShdw blurRad="38100" dist="19050" dir="2700000" algn="tl" rotWithShape="0">
                    <a:schemeClr val="dk1">
                      <a:alpha val="40000"/>
                    </a:schemeClr>
                  </a:outerShdw>
                </a:effectLst>
              </a:rPr>
              <a:t>5. Persignarse </a:t>
            </a:r>
          </a:p>
          <a:p>
            <a:pPr algn="just"/>
            <a:endParaRPr lang="es-ES" sz="20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32715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BA2A9F3-6271-4519-8082-A5A2A567D8CC}"/>
              </a:ext>
            </a:extLst>
          </p:cNvPr>
          <p:cNvSpPr/>
          <p:nvPr/>
        </p:nvSpPr>
        <p:spPr>
          <a:xfrm>
            <a:off x="1264047" y="0"/>
            <a:ext cx="6615914" cy="584775"/>
          </a:xfrm>
          <a:prstGeom prst="rect">
            <a:avLst/>
          </a:prstGeom>
          <a:noFill/>
        </p:spPr>
        <p:txBody>
          <a:bodyPr wrap="none" lIns="91440" tIns="45720" rIns="91440" bIns="45720">
            <a:spAutoFit/>
          </a:bodyPr>
          <a:lstStyle/>
          <a:p>
            <a:pPr algn="ctr"/>
            <a:r>
              <a:rPr lang="es-ES" sz="3200" dirty="0">
                <a:ln w="0"/>
                <a:solidFill>
                  <a:schemeClr val="tx1"/>
                </a:solidFill>
                <a:effectLst>
                  <a:outerShdw blurRad="38100" dist="19050" dir="2700000" algn="tl" rotWithShape="0">
                    <a:schemeClr val="dk1">
                      <a:alpha val="40000"/>
                    </a:schemeClr>
                  </a:outerShdw>
                </a:effectLst>
              </a:rPr>
              <a:t>MIÉRCOLES 25 DE SEPTIEMBRE</a:t>
            </a:r>
            <a:endParaRPr lang="es-ES" sz="3200" b="0" cap="none" spc="0" dirty="0">
              <a:ln w="0"/>
              <a:solidFill>
                <a:schemeClr val="tx1"/>
              </a:solidFill>
              <a:effectLst>
                <a:outerShdw blurRad="38100" dist="19050" dir="2700000" algn="tl" rotWithShape="0">
                  <a:schemeClr val="dk1">
                    <a:alpha val="40000"/>
                  </a:schemeClr>
                </a:outerShdw>
              </a:effectLst>
            </a:endParaRPr>
          </a:p>
        </p:txBody>
      </p:sp>
      <p:sp>
        <p:nvSpPr>
          <p:cNvPr id="3" name="Rectángulo 2">
            <a:extLst>
              <a:ext uri="{FF2B5EF4-FFF2-40B4-BE49-F238E27FC236}">
                <a16:creationId xmlns:a16="http://schemas.microsoft.com/office/drawing/2014/main" id="{71FDB2DA-B4E1-CFE2-172E-8C87F741754B}"/>
              </a:ext>
            </a:extLst>
          </p:cNvPr>
          <p:cNvSpPr/>
          <p:nvPr/>
        </p:nvSpPr>
        <p:spPr>
          <a:xfrm>
            <a:off x="119743" y="418411"/>
            <a:ext cx="8904514" cy="5016758"/>
          </a:xfrm>
          <a:prstGeom prst="rect">
            <a:avLst/>
          </a:prstGeom>
          <a:noFill/>
        </p:spPr>
        <p:txBody>
          <a:bodyPr wrap="square" lIns="91440" tIns="45720" rIns="91440" bIns="45720">
            <a:spAutoFit/>
          </a:bodyPr>
          <a:lstStyle/>
          <a:p>
            <a:pPr marL="914400" indent="-914400" algn="just">
              <a:buAutoNum type="arabicPeriod"/>
            </a:pPr>
            <a:r>
              <a:rPr lang="es-ES" sz="2000" b="1" dirty="0">
                <a:ln w="0"/>
                <a:solidFill>
                  <a:schemeClr val="tx1"/>
                </a:solidFill>
                <a:effectLst>
                  <a:outerShdw blurRad="38100" dist="19050" dir="2700000" algn="tl" rotWithShape="0">
                    <a:schemeClr val="dk1">
                      <a:alpha val="40000"/>
                    </a:schemeClr>
                  </a:outerShdw>
                </a:effectLst>
              </a:rPr>
              <a:t>Persignarse</a:t>
            </a:r>
          </a:p>
          <a:p>
            <a:pPr marL="914400" indent="-914400" algn="just">
              <a:buAutoNum type="arabicPeriod"/>
            </a:pPr>
            <a:r>
              <a:rPr lang="es-ES" sz="2000" b="1" cap="none" spc="0" dirty="0">
                <a:ln w="0"/>
                <a:solidFill>
                  <a:schemeClr val="tx1"/>
                </a:solidFill>
                <a:effectLst>
                  <a:outerShdw blurRad="38100" dist="19050" dir="2700000" algn="tl" rotWithShape="0">
                    <a:schemeClr val="dk1">
                      <a:alpha val="40000"/>
                    </a:schemeClr>
                  </a:outerShdw>
                </a:effectLst>
              </a:rPr>
              <a:t>C</a:t>
            </a:r>
            <a:r>
              <a:rPr lang="es-ES" sz="2000" b="1" dirty="0">
                <a:ln w="0"/>
                <a:solidFill>
                  <a:schemeClr val="tx1"/>
                </a:solidFill>
                <a:effectLst>
                  <a:outerShdw blurRad="38100" dist="19050" dir="2700000" algn="tl" rotWithShape="0">
                    <a:schemeClr val="dk1">
                      <a:alpha val="40000"/>
                    </a:schemeClr>
                  </a:outerShdw>
                </a:effectLst>
              </a:rPr>
              <a:t>anto: </a:t>
            </a:r>
            <a:r>
              <a:rPr lang="es-ES" sz="2000" dirty="0">
                <a:ln w="0"/>
                <a:solidFill>
                  <a:schemeClr val="tx1"/>
                </a:solidFill>
                <a:effectLst>
                  <a:outerShdw blurRad="38100" dist="19050" dir="2700000" algn="tl" rotWithShape="0">
                    <a:schemeClr val="dk1">
                      <a:alpha val="40000"/>
                    </a:schemeClr>
                  </a:outerShdw>
                </a:effectLst>
              </a:rPr>
              <a:t>proyectar unos segundos el canto para ambientar el momento, ingresando al siguiente enlace:</a:t>
            </a:r>
          </a:p>
          <a:p>
            <a:pPr algn="just"/>
            <a:r>
              <a:rPr lang="es-ES" sz="2000" dirty="0">
                <a:ln w="0"/>
                <a:solidFill>
                  <a:schemeClr val="tx1"/>
                </a:solidFill>
                <a:effectLst>
                  <a:outerShdw blurRad="38100" dist="19050" dir="2700000" algn="tl" rotWithShape="0">
                    <a:schemeClr val="dk1">
                      <a:alpha val="40000"/>
                    </a:schemeClr>
                  </a:outerShdw>
                </a:effectLst>
                <a:hlinkClick r:id="rId2"/>
              </a:rPr>
              <a:t>https://www.youtube.com/watch?v=V1a2Oop73IA&amp;list=PL7E31CC828369B54E</a:t>
            </a:r>
            <a:r>
              <a:rPr lang="es-ES" sz="2000" dirty="0">
                <a:ln w="0"/>
                <a:solidFill>
                  <a:schemeClr val="tx1"/>
                </a:solidFill>
                <a:effectLst>
                  <a:outerShdw blurRad="38100" dist="19050" dir="2700000" algn="tl" rotWithShape="0">
                    <a:schemeClr val="dk1">
                      <a:alpha val="40000"/>
                    </a:schemeClr>
                  </a:outerShdw>
                </a:effectLst>
              </a:rPr>
              <a:t> </a:t>
            </a:r>
          </a:p>
          <a:p>
            <a:pPr marL="457200" indent="-457200" algn="just">
              <a:buAutoNum type="arabicPeriod" startAt="3"/>
            </a:pPr>
            <a:r>
              <a:rPr lang="es-ES" sz="2000" b="1" cap="none" spc="0" dirty="0">
                <a:ln w="0"/>
                <a:solidFill>
                  <a:schemeClr val="tx1"/>
                </a:solidFill>
                <a:effectLst>
                  <a:outerShdw blurRad="38100" dist="19050" dir="2700000" algn="tl" rotWithShape="0">
                    <a:schemeClr val="dk1">
                      <a:alpha val="40000"/>
                    </a:schemeClr>
                  </a:outerShdw>
                </a:effectLst>
              </a:rPr>
              <a:t>Dinámica de oración:</a:t>
            </a:r>
            <a:r>
              <a:rPr lang="es-ES" sz="2000" b="1" dirty="0">
                <a:ln w="0"/>
                <a:solidFill>
                  <a:schemeClr val="tx1"/>
                </a:solidFill>
                <a:effectLst>
                  <a:outerShdw blurRad="38100" dist="19050" dir="2700000" algn="tl" rotWithShape="0">
                    <a:schemeClr val="dk1">
                      <a:alpha val="40000"/>
                    </a:schemeClr>
                  </a:outerShdw>
                </a:effectLst>
              </a:rPr>
              <a:t> </a:t>
            </a:r>
            <a:r>
              <a:rPr lang="es-ES" sz="2000" dirty="0">
                <a:ln w="0"/>
                <a:solidFill>
                  <a:schemeClr val="tx1"/>
                </a:solidFill>
                <a:effectLst>
                  <a:outerShdw blurRad="38100" dist="19050" dir="2700000" algn="tl" rotWithShape="0">
                    <a:schemeClr val="dk1">
                      <a:alpha val="40000"/>
                    </a:schemeClr>
                  </a:outerShdw>
                </a:effectLst>
              </a:rPr>
              <a:t>Solicitar a los estudiantes que piensen en algo que quieran ofrecerle al Señor (el esfuerzo por aprobar las asignaturas; un acto de solidaridad con un compañero, familiar; una acción de gracias por algo bueno que nos haya pasado; una petición por alguna necesidad…) y compartirlo en voz alta. </a:t>
            </a:r>
            <a:endParaRPr lang="es-ES" sz="2000" b="0" cap="none" spc="0" dirty="0">
              <a:ln w="0"/>
              <a:solidFill>
                <a:schemeClr val="tx1"/>
              </a:solidFill>
              <a:effectLst>
                <a:outerShdw blurRad="38100" dist="19050" dir="2700000" algn="tl" rotWithShape="0">
                  <a:schemeClr val="dk1">
                    <a:alpha val="40000"/>
                  </a:schemeClr>
                </a:outerShdw>
              </a:effectLst>
            </a:endParaRPr>
          </a:p>
          <a:p>
            <a:pPr algn="just"/>
            <a:r>
              <a:rPr lang="es-ES" sz="2000" dirty="0">
                <a:ln w="0"/>
                <a:solidFill>
                  <a:schemeClr val="tx1"/>
                </a:solidFill>
                <a:effectLst>
                  <a:outerShdw blurRad="38100" dist="19050" dir="2700000" algn="tl" rotWithShape="0">
                    <a:schemeClr val="dk1">
                      <a:alpha val="40000"/>
                    </a:schemeClr>
                  </a:outerShdw>
                </a:effectLst>
              </a:rPr>
              <a:t>Después se hará lectura de la siguiente recomendación: </a:t>
            </a:r>
            <a:r>
              <a:rPr lang="es-MX" sz="2000" dirty="0">
                <a:ln w="0"/>
                <a:solidFill>
                  <a:schemeClr val="tx1"/>
                </a:solidFill>
                <a:effectLst>
                  <a:outerShdw blurRad="38100" dist="19050" dir="2700000" algn="tl" rotWithShape="0">
                    <a:schemeClr val="dk1">
                      <a:alpha val="40000"/>
                    </a:schemeClr>
                  </a:outerShdw>
                </a:effectLst>
              </a:rPr>
              <a:t>En el momento del ofertorio dentro de la Eucaristía, ofrezcamos nuestras dificultades, alegrías y esfuerzos misioneros. </a:t>
            </a:r>
          </a:p>
          <a:p>
            <a:pPr algn="just"/>
            <a:r>
              <a:rPr lang="es-MX" sz="2000" b="1" cap="none" spc="0" dirty="0">
                <a:ln w="0"/>
                <a:solidFill>
                  <a:schemeClr val="tx1"/>
                </a:solidFill>
                <a:effectLst>
                  <a:outerShdw blurRad="38100" dist="19050" dir="2700000" algn="tl" rotWithShape="0">
                    <a:schemeClr val="dk1">
                      <a:alpha val="40000"/>
                    </a:schemeClr>
                  </a:outerShdw>
                </a:effectLst>
              </a:rPr>
              <a:t>4. </a:t>
            </a:r>
            <a:r>
              <a:rPr lang="es-MX" sz="2000" b="0" cap="none" spc="0" dirty="0">
                <a:ln w="0"/>
                <a:solidFill>
                  <a:schemeClr val="tx1"/>
                </a:solidFill>
                <a:effectLst>
                  <a:outerShdw blurRad="38100" dist="19050" dir="2700000" algn="tl" rotWithShape="0">
                    <a:schemeClr val="dk1">
                      <a:alpha val="40000"/>
                    </a:schemeClr>
                  </a:outerShdw>
                </a:effectLst>
              </a:rPr>
              <a:t>Gloria al Padre… Beato Allamano….Virgen de la Consolata.</a:t>
            </a:r>
          </a:p>
          <a:p>
            <a:pPr algn="just"/>
            <a:r>
              <a:rPr lang="es-MX" sz="2000" b="1" cap="none" spc="0" dirty="0">
                <a:ln w="0"/>
                <a:solidFill>
                  <a:schemeClr val="tx1"/>
                </a:solidFill>
                <a:effectLst>
                  <a:outerShdw blurRad="38100" dist="19050" dir="2700000" algn="tl" rotWithShape="0">
                    <a:schemeClr val="dk1">
                      <a:alpha val="40000"/>
                    </a:schemeClr>
                  </a:outerShdw>
                </a:effectLst>
              </a:rPr>
              <a:t>5. Persignarse </a:t>
            </a:r>
          </a:p>
          <a:p>
            <a:pPr algn="just"/>
            <a:endParaRPr lang="es-ES" sz="20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9700778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BA2A9F3-6271-4519-8082-A5A2A567D8CC}"/>
              </a:ext>
            </a:extLst>
          </p:cNvPr>
          <p:cNvSpPr/>
          <p:nvPr/>
        </p:nvSpPr>
        <p:spPr>
          <a:xfrm>
            <a:off x="1673616" y="0"/>
            <a:ext cx="5796780" cy="584775"/>
          </a:xfrm>
          <a:prstGeom prst="rect">
            <a:avLst/>
          </a:prstGeom>
          <a:noFill/>
        </p:spPr>
        <p:txBody>
          <a:bodyPr wrap="none" lIns="91440" tIns="45720" rIns="91440" bIns="45720">
            <a:spAutoFit/>
          </a:bodyPr>
          <a:lstStyle/>
          <a:p>
            <a:pPr algn="ctr"/>
            <a:r>
              <a:rPr lang="es-ES" sz="3200" dirty="0">
                <a:ln w="0"/>
                <a:solidFill>
                  <a:schemeClr val="tx1"/>
                </a:solidFill>
                <a:effectLst>
                  <a:outerShdw blurRad="38100" dist="19050" dir="2700000" algn="tl" rotWithShape="0">
                    <a:schemeClr val="dk1">
                      <a:alpha val="40000"/>
                    </a:schemeClr>
                  </a:outerShdw>
                </a:effectLst>
              </a:rPr>
              <a:t>JUEVES 26 DE SEPTIEMBRE</a:t>
            </a:r>
            <a:endParaRPr lang="es-ES" sz="3200" b="0" cap="none" spc="0" dirty="0">
              <a:ln w="0"/>
              <a:solidFill>
                <a:schemeClr val="tx1"/>
              </a:solidFill>
              <a:effectLst>
                <a:outerShdw blurRad="38100" dist="19050" dir="2700000" algn="tl" rotWithShape="0">
                  <a:schemeClr val="dk1">
                    <a:alpha val="40000"/>
                  </a:schemeClr>
                </a:outerShdw>
              </a:effectLst>
            </a:endParaRPr>
          </a:p>
        </p:txBody>
      </p:sp>
      <p:sp>
        <p:nvSpPr>
          <p:cNvPr id="3" name="Rectángulo 2">
            <a:extLst>
              <a:ext uri="{FF2B5EF4-FFF2-40B4-BE49-F238E27FC236}">
                <a16:creationId xmlns:a16="http://schemas.microsoft.com/office/drawing/2014/main" id="{71FDB2DA-B4E1-CFE2-172E-8C87F741754B}"/>
              </a:ext>
            </a:extLst>
          </p:cNvPr>
          <p:cNvSpPr/>
          <p:nvPr/>
        </p:nvSpPr>
        <p:spPr>
          <a:xfrm>
            <a:off x="119743" y="418411"/>
            <a:ext cx="8904514" cy="4708981"/>
          </a:xfrm>
          <a:prstGeom prst="rect">
            <a:avLst/>
          </a:prstGeom>
          <a:noFill/>
        </p:spPr>
        <p:txBody>
          <a:bodyPr wrap="square" lIns="91440" tIns="45720" rIns="91440" bIns="45720">
            <a:spAutoFit/>
          </a:bodyPr>
          <a:lstStyle/>
          <a:p>
            <a:pPr marL="914400" indent="-914400" algn="just">
              <a:buAutoNum type="arabicPeriod"/>
            </a:pPr>
            <a:r>
              <a:rPr lang="es-ES" sz="2000" b="1" dirty="0">
                <a:ln w="0"/>
                <a:solidFill>
                  <a:schemeClr val="tx1"/>
                </a:solidFill>
                <a:effectLst>
                  <a:outerShdw blurRad="38100" dist="19050" dir="2700000" algn="tl" rotWithShape="0">
                    <a:schemeClr val="dk1">
                      <a:alpha val="40000"/>
                    </a:schemeClr>
                  </a:outerShdw>
                </a:effectLst>
              </a:rPr>
              <a:t>Persignarse</a:t>
            </a:r>
          </a:p>
          <a:p>
            <a:pPr marL="914400" indent="-914400" algn="just">
              <a:buAutoNum type="arabicPeriod"/>
            </a:pPr>
            <a:r>
              <a:rPr lang="es-ES" sz="2000" b="1" cap="none" spc="0" dirty="0">
                <a:ln w="0"/>
                <a:solidFill>
                  <a:schemeClr val="tx1"/>
                </a:solidFill>
                <a:effectLst>
                  <a:outerShdw blurRad="38100" dist="19050" dir="2700000" algn="tl" rotWithShape="0">
                    <a:schemeClr val="dk1">
                      <a:alpha val="40000"/>
                    </a:schemeClr>
                  </a:outerShdw>
                </a:effectLst>
              </a:rPr>
              <a:t>C</a:t>
            </a:r>
            <a:r>
              <a:rPr lang="es-ES" sz="2000" b="1" dirty="0">
                <a:ln w="0"/>
                <a:solidFill>
                  <a:schemeClr val="tx1"/>
                </a:solidFill>
                <a:effectLst>
                  <a:outerShdw blurRad="38100" dist="19050" dir="2700000" algn="tl" rotWithShape="0">
                    <a:schemeClr val="dk1">
                      <a:alpha val="40000"/>
                    </a:schemeClr>
                  </a:outerShdw>
                </a:effectLst>
              </a:rPr>
              <a:t>anto: </a:t>
            </a:r>
            <a:r>
              <a:rPr lang="es-ES" sz="2000" dirty="0">
                <a:ln w="0"/>
                <a:solidFill>
                  <a:schemeClr val="tx1"/>
                </a:solidFill>
                <a:effectLst>
                  <a:outerShdw blurRad="38100" dist="19050" dir="2700000" algn="tl" rotWithShape="0">
                    <a:schemeClr val="dk1">
                      <a:alpha val="40000"/>
                    </a:schemeClr>
                  </a:outerShdw>
                </a:effectLst>
              </a:rPr>
              <a:t>proyectar unos segundos el canto para ambientar el momento, ingresando al siguiente enlace:</a:t>
            </a:r>
          </a:p>
          <a:p>
            <a:pPr algn="just"/>
            <a:r>
              <a:rPr lang="es-ES" sz="2000" dirty="0">
                <a:ln w="0"/>
                <a:solidFill>
                  <a:schemeClr val="tx1"/>
                </a:solidFill>
                <a:effectLst>
                  <a:outerShdw blurRad="38100" dist="19050" dir="2700000" algn="tl" rotWithShape="0">
                    <a:schemeClr val="dk1">
                      <a:alpha val="40000"/>
                    </a:schemeClr>
                  </a:outerShdw>
                </a:effectLst>
                <a:hlinkClick r:id="rId2"/>
              </a:rPr>
              <a:t>https://www.youtube.com/watch?v=nzzQI5W4pO8&amp;list=PL7E31CC828369B54E&amp;index=3</a:t>
            </a:r>
            <a:r>
              <a:rPr lang="es-ES" sz="2000" dirty="0">
                <a:ln w="0"/>
                <a:solidFill>
                  <a:schemeClr val="tx1"/>
                </a:solidFill>
                <a:effectLst>
                  <a:outerShdw blurRad="38100" dist="19050" dir="2700000" algn="tl" rotWithShape="0">
                    <a:schemeClr val="dk1">
                      <a:alpha val="40000"/>
                    </a:schemeClr>
                  </a:outerShdw>
                </a:effectLst>
              </a:rPr>
              <a:t> </a:t>
            </a:r>
          </a:p>
          <a:p>
            <a:pPr marL="457200" indent="-457200" algn="just">
              <a:buAutoNum type="arabicPeriod" startAt="3"/>
            </a:pPr>
            <a:r>
              <a:rPr lang="es-ES" sz="2000" b="1" cap="none" spc="0" dirty="0">
                <a:ln w="0"/>
                <a:solidFill>
                  <a:schemeClr val="tx1"/>
                </a:solidFill>
                <a:effectLst>
                  <a:outerShdw blurRad="38100" dist="19050" dir="2700000" algn="tl" rotWithShape="0">
                    <a:schemeClr val="dk1">
                      <a:alpha val="40000"/>
                    </a:schemeClr>
                  </a:outerShdw>
                </a:effectLst>
              </a:rPr>
              <a:t>Dinámica de oración:</a:t>
            </a:r>
            <a:r>
              <a:rPr lang="es-ES" sz="2000" b="1" dirty="0">
                <a:ln w="0"/>
                <a:solidFill>
                  <a:schemeClr val="tx1"/>
                </a:solidFill>
                <a:effectLst>
                  <a:outerShdw blurRad="38100" dist="19050" dir="2700000" algn="tl" rotWithShape="0">
                    <a:schemeClr val="dk1">
                      <a:alpha val="40000"/>
                    </a:schemeClr>
                  </a:outerShdw>
                </a:effectLst>
              </a:rPr>
              <a:t> </a:t>
            </a:r>
            <a:r>
              <a:rPr lang="es-ES" sz="2000" dirty="0">
                <a:ln w="0"/>
                <a:solidFill>
                  <a:schemeClr val="tx1"/>
                </a:solidFill>
                <a:effectLst>
                  <a:outerShdw blurRad="38100" dist="19050" dir="2700000" algn="tl" rotWithShape="0">
                    <a:schemeClr val="dk1">
                      <a:alpha val="40000"/>
                    </a:schemeClr>
                  </a:outerShdw>
                </a:effectLst>
              </a:rPr>
              <a:t>Solicitar a los estudiantes que se hagan un compromiso concreto de vida, como fruto de reflexión, donde se comprometan a vivir la MISIÓN cada día. </a:t>
            </a:r>
          </a:p>
          <a:p>
            <a:pPr algn="just"/>
            <a:r>
              <a:rPr lang="es-ES" sz="2000" dirty="0">
                <a:ln w="0"/>
                <a:solidFill>
                  <a:schemeClr val="tx1"/>
                </a:solidFill>
                <a:effectLst>
                  <a:outerShdw blurRad="38100" dist="19050" dir="2700000" algn="tl" rotWithShape="0">
                    <a:schemeClr val="dk1">
                      <a:alpha val="40000"/>
                    </a:schemeClr>
                  </a:outerShdw>
                </a:effectLst>
              </a:rPr>
              <a:t>Después se hará lectura de la siguiente recomendación: </a:t>
            </a:r>
            <a:r>
              <a:rPr lang="es-MX" sz="2000" dirty="0">
                <a:ln w="0"/>
                <a:solidFill>
                  <a:schemeClr val="tx1"/>
                </a:solidFill>
                <a:effectLst>
                  <a:outerShdw blurRad="38100" dist="19050" dir="2700000" algn="tl" rotWithShape="0">
                    <a:schemeClr val="dk1">
                      <a:alpha val="40000"/>
                    </a:schemeClr>
                  </a:outerShdw>
                </a:effectLst>
              </a:rPr>
              <a:t>Dediquemos un momento de adoración después de recibir a Jesús en la Eucaristía, para contemplar su presencia en nuestra vida. Pidamos que su amor nos inspire a ser un misionero en el entorno, compartiendo la fe con los demás.. </a:t>
            </a:r>
          </a:p>
          <a:p>
            <a:pPr algn="just"/>
            <a:r>
              <a:rPr lang="es-MX" sz="2000" b="1" cap="none" spc="0" dirty="0">
                <a:ln w="0"/>
                <a:solidFill>
                  <a:schemeClr val="tx1"/>
                </a:solidFill>
                <a:effectLst>
                  <a:outerShdw blurRad="38100" dist="19050" dir="2700000" algn="tl" rotWithShape="0">
                    <a:schemeClr val="dk1">
                      <a:alpha val="40000"/>
                    </a:schemeClr>
                  </a:outerShdw>
                </a:effectLst>
              </a:rPr>
              <a:t>4. </a:t>
            </a:r>
            <a:r>
              <a:rPr lang="es-MX" sz="2000" b="0" cap="none" spc="0" dirty="0">
                <a:ln w="0"/>
                <a:solidFill>
                  <a:schemeClr val="tx1"/>
                </a:solidFill>
                <a:effectLst>
                  <a:outerShdw blurRad="38100" dist="19050" dir="2700000" algn="tl" rotWithShape="0">
                    <a:schemeClr val="dk1">
                      <a:alpha val="40000"/>
                    </a:schemeClr>
                  </a:outerShdw>
                </a:effectLst>
              </a:rPr>
              <a:t>Gloria al Padre… Beato Allamano….Virgen de la Consolata.</a:t>
            </a:r>
          </a:p>
          <a:p>
            <a:pPr algn="just"/>
            <a:r>
              <a:rPr lang="es-MX" sz="2000" b="1" cap="none" spc="0" dirty="0">
                <a:ln w="0"/>
                <a:solidFill>
                  <a:schemeClr val="tx1"/>
                </a:solidFill>
                <a:effectLst>
                  <a:outerShdw blurRad="38100" dist="19050" dir="2700000" algn="tl" rotWithShape="0">
                    <a:schemeClr val="dk1">
                      <a:alpha val="40000"/>
                    </a:schemeClr>
                  </a:outerShdw>
                </a:effectLst>
              </a:rPr>
              <a:t>5. Persignarse </a:t>
            </a:r>
          </a:p>
          <a:p>
            <a:pPr algn="just"/>
            <a:endParaRPr lang="es-ES" sz="20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572564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BA2A9F3-6271-4519-8082-A5A2A567D8CC}"/>
              </a:ext>
            </a:extLst>
          </p:cNvPr>
          <p:cNvSpPr/>
          <p:nvPr/>
        </p:nvSpPr>
        <p:spPr>
          <a:xfrm>
            <a:off x="1571024" y="0"/>
            <a:ext cx="6001964" cy="584775"/>
          </a:xfrm>
          <a:prstGeom prst="rect">
            <a:avLst/>
          </a:prstGeom>
          <a:noFill/>
        </p:spPr>
        <p:txBody>
          <a:bodyPr wrap="none" lIns="91440" tIns="45720" rIns="91440" bIns="45720">
            <a:spAutoFit/>
          </a:bodyPr>
          <a:lstStyle/>
          <a:p>
            <a:pPr algn="ctr"/>
            <a:r>
              <a:rPr lang="es-ES" sz="3200" dirty="0">
                <a:ln w="0"/>
                <a:solidFill>
                  <a:schemeClr val="tx1"/>
                </a:solidFill>
                <a:effectLst>
                  <a:outerShdw blurRad="38100" dist="19050" dir="2700000" algn="tl" rotWithShape="0">
                    <a:schemeClr val="dk1">
                      <a:alpha val="40000"/>
                    </a:schemeClr>
                  </a:outerShdw>
                </a:effectLst>
              </a:rPr>
              <a:t>VIERNES 27 DE SEPTIEMBRE</a:t>
            </a:r>
            <a:endParaRPr lang="es-ES" sz="3200" b="0" cap="none" spc="0" dirty="0">
              <a:ln w="0"/>
              <a:solidFill>
                <a:schemeClr val="tx1"/>
              </a:solidFill>
              <a:effectLst>
                <a:outerShdw blurRad="38100" dist="19050" dir="2700000" algn="tl" rotWithShape="0">
                  <a:schemeClr val="dk1">
                    <a:alpha val="40000"/>
                  </a:schemeClr>
                </a:outerShdw>
              </a:effectLst>
            </a:endParaRPr>
          </a:p>
        </p:txBody>
      </p:sp>
      <p:sp>
        <p:nvSpPr>
          <p:cNvPr id="3" name="Rectángulo 2">
            <a:extLst>
              <a:ext uri="{FF2B5EF4-FFF2-40B4-BE49-F238E27FC236}">
                <a16:creationId xmlns:a16="http://schemas.microsoft.com/office/drawing/2014/main" id="{71FDB2DA-B4E1-CFE2-172E-8C87F741754B}"/>
              </a:ext>
            </a:extLst>
          </p:cNvPr>
          <p:cNvSpPr/>
          <p:nvPr/>
        </p:nvSpPr>
        <p:spPr>
          <a:xfrm>
            <a:off x="119743" y="678924"/>
            <a:ext cx="8904514" cy="3785652"/>
          </a:xfrm>
          <a:prstGeom prst="rect">
            <a:avLst/>
          </a:prstGeom>
          <a:noFill/>
        </p:spPr>
        <p:txBody>
          <a:bodyPr wrap="square" lIns="91440" tIns="45720" rIns="91440" bIns="45720">
            <a:spAutoFit/>
          </a:bodyPr>
          <a:lstStyle/>
          <a:p>
            <a:pPr marL="914400" indent="-914400" algn="just">
              <a:buAutoNum type="arabicPeriod"/>
            </a:pPr>
            <a:r>
              <a:rPr lang="es-ES" sz="2000" b="1" dirty="0">
                <a:ln w="0"/>
                <a:solidFill>
                  <a:schemeClr val="tx1"/>
                </a:solidFill>
                <a:effectLst>
                  <a:outerShdw blurRad="38100" dist="19050" dir="2700000" algn="tl" rotWithShape="0">
                    <a:schemeClr val="dk1">
                      <a:alpha val="40000"/>
                    </a:schemeClr>
                  </a:outerShdw>
                </a:effectLst>
              </a:rPr>
              <a:t>Persignarse</a:t>
            </a:r>
          </a:p>
          <a:p>
            <a:pPr marL="914400" indent="-914400" algn="just">
              <a:buAutoNum type="arabicPeriod"/>
            </a:pPr>
            <a:r>
              <a:rPr lang="es-ES" sz="2000" b="1" cap="none" spc="0" dirty="0">
                <a:ln w="0"/>
                <a:solidFill>
                  <a:schemeClr val="tx1"/>
                </a:solidFill>
                <a:effectLst>
                  <a:outerShdw blurRad="38100" dist="19050" dir="2700000" algn="tl" rotWithShape="0">
                    <a:schemeClr val="dk1">
                      <a:alpha val="40000"/>
                    </a:schemeClr>
                  </a:outerShdw>
                </a:effectLst>
              </a:rPr>
              <a:t>C</a:t>
            </a:r>
            <a:r>
              <a:rPr lang="es-ES" sz="2000" b="1" dirty="0">
                <a:ln w="0"/>
                <a:solidFill>
                  <a:schemeClr val="tx1"/>
                </a:solidFill>
                <a:effectLst>
                  <a:outerShdw blurRad="38100" dist="19050" dir="2700000" algn="tl" rotWithShape="0">
                    <a:schemeClr val="dk1">
                      <a:alpha val="40000"/>
                    </a:schemeClr>
                  </a:outerShdw>
                </a:effectLst>
              </a:rPr>
              <a:t>anto: </a:t>
            </a:r>
            <a:r>
              <a:rPr lang="es-ES" sz="2000" dirty="0">
                <a:ln w="0"/>
                <a:solidFill>
                  <a:schemeClr val="tx1"/>
                </a:solidFill>
                <a:effectLst>
                  <a:outerShdw blurRad="38100" dist="19050" dir="2700000" algn="tl" rotWithShape="0">
                    <a:schemeClr val="dk1">
                      <a:alpha val="40000"/>
                    </a:schemeClr>
                  </a:outerShdw>
                </a:effectLst>
              </a:rPr>
              <a:t>proyectar unos segundos el canto para ambientar el momento, ingresando al siguiente enlace:</a:t>
            </a:r>
          </a:p>
          <a:p>
            <a:pPr algn="just"/>
            <a:r>
              <a:rPr lang="es-ES" sz="2000" dirty="0">
                <a:ln w="0"/>
                <a:solidFill>
                  <a:schemeClr val="tx1"/>
                </a:solidFill>
                <a:effectLst>
                  <a:outerShdw blurRad="38100" dist="19050" dir="2700000" algn="tl" rotWithShape="0">
                    <a:schemeClr val="dk1">
                      <a:alpha val="40000"/>
                    </a:schemeClr>
                  </a:outerShdw>
                </a:effectLst>
                <a:hlinkClick r:id="rId2"/>
              </a:rPr>
              <a:t>https://www.youtube.com/watch?v=YJyRel7ufdE</a:t>
            </a:r>
            <a:r>
              <a:rPr lang="es-ES" sz="2000" dirty="0">
                <a:ln w="0"/>
                <a:solidFill>
                  <a:schemeClr val="tx1"/>
                </a:solidFill>
                <a:effectLst>
                  <a:outerShdw blurRad="38100" dist="19050" dir="2700000" algn="tl" rotWithShape="0">
                    <a:schemeClr val="dk1">
                      <a:alpha val="40000"/>
                    </a:schemeClr>
                  </a:outerShdw>
                </a:effectLst>
              </a:rPr>
              <a:t> </a:t>
            </a:r>
          </a:p>
          <a:p>
            <a:pPr marL="457200" indent="-457200" algn="just">
              <a:buAutoNum type="arabicPeriod" startAt="3"/>
            </a:pPr>
            <a:r>
              <a:rPr lang="es-ES" sz="2000" b="1" cap="none" spc="0" dirty="0">
                <a:ln w="0"/>
                <a:solidFill>
                  <a:schemeClr val="tx1"/>
                </a:solidFill>
                <a:effectLst>
                  <a:outerShdw blurRad="38100" dist="19050" dir="2700000" algn="tl" rotWithShape="0">
                    <a:schemeClr val="dk1">
                      <a:alpha val="40000"/>
                    </a:schemeClr>
                  </a:outerShdw>
                </a:effectLst>
              </a:rPr>
              <a:t>Dinámica de oración:</a:t>
            </a:r>
            <a:r>
              <a:rPr lang="es-ES" sz="2000" b="1" dirty="0">
                <a:ln w="0"/>
                <a:solidFill>
                  <a:schemeClr val="tx1"/>
                </a:solidFill>
                <a:effectLst>
                  <a:outerShdw blurRad="38100" dist="19050" dir="2700000" algn="tl" rotWithShape="0">
                    <a:schemeClr val="dk1">
                      <a:alpha val="40000"/>
                    </a:schemeClr>
                  </a:outerShdw>
                </a:effectLst>
              </a:rPr>
              <a:t> </a:t>
            </a:r>
          </a:p>
          <a:p>
            <a:pPr algn="just"/>
            <a:endParaRPr lang="es-ES" sz="2000" b="1" dirty="0">
              <a:ln w="0"/>
              <a:solidFill>
                <a:schemeClr val="tx1"/>
              </a:solidFill>
              <a:effectLst>
                <a:outerShdw blurRad="38100" dist="19050" dir="2700000" algn="tl" rotWithShape="0">
                  <a:schemeClr val="dk1">
                    <a:alpha val="40000"/>
                  </a:schemeClr>
                </a:outerShdw>
              </a:effectLst>
            </a:endParaRPr>
          </a:p>
          <a:p>
            <a:pPr algn="just"/>
            <a:r>
              <a:rPr lang="es-ES" sz="2000" dirty="0">
                <a:ln w="0"/>
                <a:solidFill>
                  <a:schemeClr val="tx1"/>
                </a:solidFill>
                <a:effectLst>
                  <a:outerShdw blurRad="38100" dist="19050" dir="2700000" algn="tl" rotWithShape="0">
                    <a:schemeClr val="dk1">
                      <a:alpha val="40000"/>
                    </a:schemeClr>
                  </a:outerShdw>
                </a:effectLst>
              </a:rPr>
              <a:t>Solicitar a los estudiantes que </a:t>
            </a:r>
            <a:r>
              <a:rPr lang="es-MX" sz="2000" dirty="0">
                <a:ln w="0"/>
                <a:solidFill>
                  <a:schemeClr val="tx1"/>
                </a:solidFill>
                <a:effectLst>
                  <a:outerShdw blurRad="38100" dist="19050" dir="2700000" algn="tl" rotWithShape="0">
                    <a:schemeClr val="dk1">
                      <a:alpha val="40000"/>
                    </a:schemeClr>
                  </a:outerShdw>
                </a:effectLst>
              </a:rPr>
              <a:t>ofrezcan una oración breve de acción de gracias por el mes de reflexión que se llevó a cabo en torno a la MISIÓN. </a:t>
            </a:r>
          </a:p>
          <a:p>
            <a:pPr algn="just"/>
            <a:endParaRPr lang="es-MX" sz="2000" dirty="0">
              <a:ln w="0"/>
              <a:solidFill>
                <a:schemeClr val="tx1"/>
              </a:solidFill>
              <a:effectLst>
                <a:outerShdw blurRad="38100" dist="19050" dir="2700000" algn="tl" rotWithShape="0">
                  <a:schemeClr val="dk1">
                    <a:alpha val="40000"/>
                  </a:schemeClr>
                </a:outerShdw>
              </a:effectLst>
            </a:endParaRPr>
          </a:p>
          <a:p>
            <a:pPr algn="just"/>
            <a:r>
              <a:rPr lang="es-MX" sz="2000" b="1" cap="none" spc="0" dirty="0">
                <a:ln w="0"/>
                <a:solidFill>
                  <a:schemeClr val="tx1"/>
                </a:solidFill>
                <a:effectLst>
                  <a:outerShdw blurRad="38100" dist="19050" dir="2700000" algn="tl" rotWithShape="0">
                    <a:schemeClr val="dk1">
                      <a:alpha val="40000"/>
                    </a:schemeClr>
                  </a:outerShdw>
                </a:effectLst>
              </a:rPr>
              <a:t>4. </a:t>
            </a:r>
            <a:r>
              <a:rPr lang="es-MX" sz="2000" b="0" cap="none" spc="0" dirty="0">
                <a:ln w="0"/>
                <a:solidFill>
                  <a:schemeClr val="tx1"/>
                </a:solidFill>
                <a:effectLst>
                  <a:outerShdw blurRad="38100" dist="19050" dir="2700000" algn="tl" rotWithShape="0">
                    <a:schemeClr val="dk1">
                      <a:alpha val="40000"/>
                    </a:schemeClr>
                  </a:outerShdw>
                </a:effectLst>
              </a:rPr>
              <a:t>Gloria al Padre… Beato Allamano….Virgen de la Consolata.</a:t>
            </a:r>
          </a:p>
          <a:p>
            <a:pPr algn="just"/>
            <a:r>
              <a:rPr lang="es-MX" sz="2000" b="1" cap="none" spc="0" dirty="0">
                <a:ln w="0"/>
                <a:solidFill>
                  <a:schemeClr val="tx1"/>
                </a:solidFill>
                <a:effectLst>
                  <a:outerShdw blurRad="38100" dist="19050" dir="2700000" algn="tl" rotWithShape="0">
                    <a:schemeClr val="dk1">
                      <a:alpha val="40000"/>
                    </a:schemeClr>
                  </a:outerShdw>
                </a:effectLst>
              </a:rPr>
              <a:t>5. Persignarse </a:t>
            </a:r>
          </a:p>
          <a:p>
            <a:pPr algn="just"/>
            <a:endParaRPr lang="es-ES" sz="20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653728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The Life of Jesus Infographics by Slidesgo">
  <a:themeElements>
    <a:clrScheme name="Simple Light">
      <a:dk1>
        <a:srgbClr val="191919"/>
      </a:dk1>
      <a:lt1>
        <a:srgbClr val="FFFFFF"/>
      </a:lt1>
      <a:dk2>
        <a:srgbClr val="EFC97B"/>
      </a:dk2>
      <a:lt2>
        <a:srgbClr val="D8BFAB"/>
      </a:lt2>
      <a:accent1>
        <a:srgbClr val="BCA49F"/>
      </a:accent1>
      <a:accent2>
        <a:srgbClr val="9B706A"/>
      </a:accent2>
      <a:accent3>
        <a:srgbClr val="755E58"/>
      </a:accent3>
      <a:accent4>
        <a:srgbClr val="A5A5A5"/>
      </a:accent4>
      <a:accent5>
        <a:srgbClr val="44495E"/>
      </a:accent5>
      <a:accent6>
        <a:srgbClr val="8CA8C1"/>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201</TotalTime>
  <Words>4004</Words>
  <Application>Microsoft Office PowerPoint</Application>
  <PresentationFormat>Presentación en pantalla (16:9)</PresentationFormat>
  <Paragraphs>221</Paragraphs>
  <Slides>36</Slides>
  <Notes>6</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36</vt:i4>
      </vt:variant>
    </vt:vector>
  </HeadingPairs>
  <TitlesOfParts>
    <vt:vector size="44" baseType="lpstr">
      <vt:lpstr>Aptos</vt:lpstr>
      <vt:lpstr>Fira Sans Extra Condensed SemiBold</vt:lpstr>
      <vt:lpstr>Times New Roman</vt:lpstr>
      <vt:lpstr>Roboto</vt:lpstr>
      <vt:lpstr>Roboto Condensed Light</vt:lpstr>
      <vt:lpstr>Aptos Display</vt:lpstr>
      <vt:lpstr>Arial</vt:lpstr>
      <vt:lpstr>The Life of Jesus Infographics by Slidesgo</vt:lpstr>
      <vt:lpstr>ORACIÓN DE PREPARACIÓN A LA CANONIZACIÓN DEL BEATO JOSÉ ALLAMANO  MES DE SEPTIEMBRE: LA MISIÓN</vt:lpstr>
      <vt:lpstr>PREAMBULO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william alexander bahene solano</cp:lastModifiedBy>
  <cp:revision>3</cp:revision>
  <dcterms:modified xsi:type="dcterms:W3CDTF">2024-08-29T15:46:35Z</dcterms:modified>
</cp:coreProperties>
</file>